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7" r:id="rId10"/>
    <p:sldId id="266" r:id="rId11"/>
    <p:sldId id="268" r:id="rId12"/>
    <p:sldId id="272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10E6D9-57AC-4292-B5A3-76C80AA98CCE}" v="389" dt="2021-10-03T20:18:57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hmel" userId="e8ec0640dd5de382" providerId="LiveId" clId="{8D10E6D9-57AC-4292-B5A3-76C80AA98CCE}"/>
    <pc:docChg chg="undo redo custSel addSld delSld modSld sldOrd">
      <pc:chgData name="Jan Chmel" userId="e8ec0640dd5de382" providerId="LiveId" clId="{8D10E6D9-57AC-4292-B5A3-76C80AA98CCE}" dt="2021-10-04T11:02:57.659" v="3609" actId="47"/>
      <pc:docMkLst>
        <pc:docMk/>
      </pc:docMkLst>
      <pc:sldChg chg="modSp mod">
        <pc:chgData name="Jan Chmel" userId="e8ec0640dd5de382" providerId="LiveId" clId="{8D10E6D9-57AC-4292-B5A3-76C80AA98CCE}" dt="2021-10-02T08:53:44.983" v="33" actId="14100"/>
        <pc:sldMkLst>
          <pc:docMk/>
          <pc:sldMk cId="2987983955" sldId="256"/>
        </pc:sldMkLst>
        <pc:spChg chg="mod">
          <ac:chgData name="Jan Chmel" userId="e8ec0640dd5de382" providerId="LiveId" clId="{8D10E6D9-57AC-4292-B5A3-76C80AA98CCE}" dt="2021-10-02T08:53:44.983" v="33" actId="14100"/>
          <ac:spMkLst>
            <pc:docMk/>
            <pc:sldMk cId="2987983955" sldId="256"/>
            <ac:spMk id="2" creationId="{8E2EF9D8-0FAF-47C3-A58E-D27E3DC522B7}"/>
          </ac:spMkLst>
        </pc:spChg>
        <pc:spChg chg="mod">
          <ac:chgData name="Jan Chmel" userId="e8ec0640dd5de382" providerId="LiveId" clId="{8D10E6D9-57AC-4292-B5A3-76C80AA98CCE}" dt="2021-10-02T08:53:31.977" v="1" actId="20577"/>
          <ac:spMkLst>
            <pc:docMk/>
            <pc:sldMk cId="2987983955" sldId="256"/>
            <ac:spMk id="4" creationId="{56698D8A-D7D7-4D47-BACF-CD0F41595627}"/>
          </ac:spMkLst>
        </pc:spChg>
      </pc:sldChg>
      <pc:sldChg chg="del">
        <pc:chgData name="Jan Chmel" userId="e8ec0640dd5de382" providerId="LiveId" clId="{8D10E6D9-57AC-4292-B5A3-76C80AA98CCE}" dt="2021-10-02T08:55:03.199" v="44" actId="47"/>
        <pc:sldMkLst>
          <pc:docMk/>
          <pc:sldMk cId="1231198327" sldId="257"/>
        </pc:sldMkLst>
      </pc:sldChg>
      <pc:sldChg chg="new add del">
        <pc:chgData name="Jan Chmel" userId="e8ec0640dd5de382" providerId="LiveId" clId="{8D10E6D9-57AC-4292-B5A3-76C80AA98CCE}" dt="2021-10-02T08:54:59.878" v="42" actId="680"/>
        <pc:sldMkLst>
          <pc:docMk/>
          <pc:sldMk cId="64524348" sldId="258"/>
        </pc:sldMkLst>
      </pc:sldChg>
      <pc:sldChg chg="new add del">
        <pc:chgData name="Jan Chmel" userId="e8ec0640dd5de382" providerId="LiveId" clId="{8D10E6D9-57AC-4292-B5A3-76C80AA98CCE}" dt="2021-10-02T08:54:59.298" v="41" actId="680"/>
        <pc:sldMkLst>
          <pc:docMk/>
          <pc:sldMk cId="327347024" sldId="259"/>
        </pc:sldMkLst>
      </pc:sldChg>
      <pc:sldChg chg="modSp add del mod">
        <pc:chgData name="Jan Chmel" userId="e8ec0640dd5de382" providerId="LiveId" clId="{8D10E6D9-57AC-4292-B5A3-76C80AA98CCE}" dt="2021-10-03T20:22:20.563" v="3572" actId="20577"/>
        <pc:sldMkLst>
          <pc:docMk/>
          <pc:sldMk cId="3121010379" sldId="259"/>
        </pc:sldMkLst>
        <pc:spChg chg="mod">
          <ac:chgData name="Jan Chmel" userId="e8ec0640dd5de382" providerId="LiveId" clId="{8D10E6D9-57AC-4292-B5A3-76C80AA98CCE}" dt="2021-10-02T08:55:50.506" v="82" actId="20577"/>
          <ac:spMkLst>
            <pc:docMk/>
            <pc:sldMk cId="3121010379" sldId="259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3T20:22:20.563" v="3572" actId="20577"/>
          <ac:spMkLst>
            <pc:docMk/>
            <pc:sldMk cId="3121010379" sldId="259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941575335" sldId="260"/>
        </pc:sldMkLst>
      </pc:sldChg>
      <pc:sldChg chg="modSp add mod">
        <pc:chgData name="Jan Chmel" userId="e8ec0640dd5de382" providerId="LiveId" clId="{8D10E6D9-57AC-4292-B5A3-76C80AA98CCE}" dt="2021-10-02T09:25:58.975" v="731" actId="27636"/>
        <pc:sldMkLst>
          <pc:docMk/>
          <pc:sldMk cId="2726119232" sldId="260"/>
        </pc:sldMkLst>
        <pc:spChg chg="mod">
          <ac:chgData name="Jan Chmel" userId="e8ec0640dd5de382" providerId="LiveId" clId="{8D10E6D9-57AC-4292-B5A3-76C80AA98CCE}" dt="2021-10-02T08:56:21.007" v="89" actId="20577"/>
          <ac:spMkLst>
            <pc:docMk/>
            <pc:sldMk cId="2726119232" sldId="260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2T09:25:58.975" v="731" actId="27636"/>
          <ac:spMkLst>
            <pc:docMk/>
            <pc:sldMk cId="2726119232" sldId="260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743875246" sldId="261"/>
        </pc:sldMkLst>
      </pc:sldChg>
      <pc:sldChg chg="modSp add mod">
        <pc:chgData name="Jan Chmel" userId="e8ec0640dd5de382" providerId="LiveId" clId="{8D10E6D9-57AC-4292-B5A3-76C80AA98CCE}" dt="2021-10-02T09:29:31.645" v="816" actId="27636"/>
        <pc:sldMkLst>
          <pc:docMk/>
          <pc:sldMk cId="1611140269" sldId="261"/>
        </pc:sldMkLst>
        <pc:spChg chg="mod">
          <ac:chgData name="Jan Chmel" userId="e8ec0640dd5de382" providerId="LiveId" clId="{8D10E6D9-57AC-4292-B5A3-76C80AA98CCE}" dt="2021-10-02T09:22:34.904" v="412" actId="20577"/>
          <ac:spMkLst>
            <pc:docMk/>
            <pc:sldMk cId="1611140269" sldId="261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2T09:29:31.645" v="816" actId="27636"/>
          <ac:spMkLst>
            <pc:docMk/>
            <pc:sldMk cId="1611140269" sldId="261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164608778" sldId="262"/>
        </pc:sldMkLst>
      </pc:sldChg>
      <pc:sldChg chg="modSp add mod">
        <pc:chgData name="Jan Chmel" userId="e8ec0640dd5de382" providerId="LiveId" clId="{8D10E6D9-57AC-4292-B5A3-76C80AA98CCE}" dt="2021-10-02T09:36:09.913" v="964" actId="20577"/>
        <pc:sldMkLst>
          <pc:docMk/>
          <pc:sldMk cId="2992439435" sldId="262"/>
        </pc:sldMkLst>
        <pc:spChg chg="mod">
          <ac:chgData name="Jan Chmel" userId="e8ec0640dd5de382" providerId="LiveId" clId="{8D10E6D9-57AC-4292-B5A3-76C80AA98CCE}" dt="2021-10-02T09:31:20.868" v="838" actId="20577"/>
          <ac:spMkLst>
            <pc:docMk/>
            <pc:sldMk cId="2992439435" sldId="262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2T09:36:09.913" v="964" actId="20577"/>
          <ac:spMkLst>
            <pc:docMk/>
            <pc:sldMk cId="2992439435" sldId="262"/>
            <ac:spMk id="3" creationId="{370AA609-C635-4BA1-95D2-C4DBE6BA7B54}"/>
          </ac:spMkLst>
        </pc:spChg>
      </pc:sldChg>
      <pc:sldChg chg="modSp add mod">
        <pc:chgData name="Jan Chmel" userId="e8ec0640dd5de382" providerId="LiveId" clId="{8D10E6D9-57AC-4292-B5A3-76C80AA98CCE}" dt="2021-10-02T09:39:06.337" v="1032" actId="20577"/>
        <pc:sldMkLst>
          <pc:docMk/>
          <pc:sldMk cId="3804956291" sldId="263"/>
        </pc:sldMkLst>
        <pc:spChg chg="mod">
          <ac:chgData name="Jan Chmel" userId="e8ec0640dd5de382" providerId="LiveId" clId="{8D10E6D9-57AC-4292-B5A3-76C80AA98CCE}" dt="2021-10-02T09:36:36.273" v="983" actId="20577"/>
          <ac:spMkLst>
            <pc:docMk/>
            <pc:sldMk cId="3804956291" sldId="263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2T09:39:06.337" v="1032" actId="20577"/>
          <ac:spMkLst>
            <pc:docMk/>
            <pc:sldMk cId="3804956291" sldId="263"/>
            <ac:spMk id="3" creationId="{370AA609-C635-4BA1-95D2-C4DBE6BA7B54}"/>
          </ac:spMkLst>
        </pc:spChg>
      </pc:sldChg>
      <pc:sldChg chg="modSp add mod">
        <pc:chgData name="Jan Chmel" userId="e8ec0640dd5de382" providerId="LiveId" clId="{8D10E6D9-57AC-4292-B5A3-76C80AA98CCE}" dt="2021-10-02T09:39:24.295" v="1047" actId="5793"/>
        <pc:sldMkLst>
          <pc:docMk/>
          <pc:sldMk cId="1626327907" sldId="264"/>
        </pc:sldMkLst>
        <pc:spChg chg="mod">
          <ac:chgData name="Jan Chmel" userId="e8ec0640dd5de382" providerId="LiveId" clId="{8D10E6D9-57AC-4292-B5A3-76C80AA98CCE}" dt="2021-10-02T09:39:18.859" v="1045" actId="20577"/>
          <ac:spMkLst>
            <pc:docMk/>
            <pc:sldMk cId="1626327907" sldId="264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2T09:39:24.295" v="1047" actId="5793"/>
          <ac:spMkLst>
            <pc:docMk/>
            <pc:sldMk cId="1626327907" sldId="264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3491393191" sldId="264"/>
        </pc:sldMkLst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3745797665" sldId="265"/>
        </pc:sldMkLst>
      </pc:sldChg>
      <pc:sldChg chg="modSp add mod ord">
        <pc:chgData name="Jan Chmel" userId="e8ec0640dd5de382" providerId="LiveId" clId="{8D10E6D9-57AC-4292-B5A3-76C80AA98CCE}" dt="2021-10-03T10:45:42.853" v="1639" actId="114"/>
        <pc:sldMkLst>
          <pc:docMk/>
          <pc:sldMk cId="3906288243" sldId="265"/>
        </pc:sldMkLst>
        <pc:spChg chg="mod">
          <ac:chgData name="Jan Chmel" userId="e8ec0640dd5de382" providerId="LiveId" clId="{8D10E6D9-57AC-4292-B5A3-76C80AA98CCE}" dt="2021-10-03T10:39:47.862" v="1461" actId="20577"/>
          <ac:spMkLst>
            <pc:docMk/>
            <pc:sldMk cId="3906288243" sldId="265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3T10:45:42.853" v="1639" actId="114"/>
          <ac:spMkLst>
            <pc:docMk/>
            <pc:sldMk cId="3906288243" sldId="265"/>
            <ac:spMk id="3" creationId="{370AA609-C635-4BA1-95D2-C4DBE6BA7B54}"/>
          </ac:spMkLst>
        </pc:spChg>
      </pc:sldChg>
      <pc:sldChg chg="addSp modSp add mod">
        <pc:chgData name="Jan Chmel" userId="e8ec0640dd5de382" providerId="LiveId" clId="{8D10E6D9-57AC-4292-B5A3-76C80AA98CCE}" dt="2021-10-03T12:13:50.745" v="2265" actId="20577"/>
        <pc:sldMkLst>
          <pc:docMk/>
          <pc:sldMk cId="3284366268" sldId="266"/>
        </pc:sldMkLst>
        <pc:spChg chg="mod">
          <ac:chgData name="Jan Chmel" userId="e8ec0640dd5de382" providerId="LiveId" clId="{8D10E6D9-57AC-4292-B5A3-76C80AA98CCE}" dt="2021-10-03T12:01:25.265" v="1670" actId="20577"/>
          <ac:spMkLst>
            <pc:docMk/>
            <pc:sldMk cId="3284366268" sldId="266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3T12:13:50.745" v="2265" actId="20577"/>
          <ac:spMkLst>
            <pc:docMk/>
            <pc:sldMk cId="3284366268" sldId="266"/>
            <ac:spMk id="3" creationId="{370AA609-C635-4BA1-95D2-C4DBE6BA7B54}"/>
          </ac:spMkLst>
        </pc:spChg>
        <pc:spChg chg="add mod">
          <ac:chgData name="Jan Chmel" userId="e8ec0640dd5de382" providerId="LiveId" clId="{8D10E6D9-57AC-4292-B5A3-76C80AA98CCE}" dt="2021-10-03T12:09:50.331" v="2040" actId="1076"/>
          <ac:spMkLst>
            <pc:docMk/>
            <pc:sldMk cId="3284366268" sldId="266"/>
            <ac:spMk id="5" creationId="{E5539E78-19A9-46AD-8D6B-3225DB9F7E06}"/>
          </ac:spMkLst>
        </pc:spChg>
        <pc:spChg chg="add mod">
          <ac:chgData name="Jan Chmel" userId="e8ec0640dd5de382" providerId="LiveId" clId="{8D10E6D9-57AC-4292-B5A3-76C80AA98CCE}" dt="2021-10-03T12:09:45.280" v="2039" actId="1076"/>
          <ac:spMkLst>
            <pc:docMk/>
            <pc:sldMk cId="3284366268" sldId="266"/>
            <ac:spMk id="6" creationId="{8D540DAA-24F2-4B5D-9F3B-0BB9C6C53AA5}"/>
          </ac:spMkLst>
        </pc:spChg>
        <pc:graphicFrameChg chg="add mod modGraphic">
          <ac:chgData name="Jan Chmel" userId="e8ec0640dd5de382" providerId="LiveId" clId="{8D10E6D9-57AC-4292-B5A3-76C80AA98CCE}" dt="2021-10-03T12:09:42.762" v="2038" actId="1076"/>
          <ac:graphicFrameMkLst>
            <pc:docMk/>
            <pc:sldMk cId="3284366268" sldId="266"/>
            <ac:graphicFrameMk id="4" creationId="{4FD38B76-1BF5-4178-95E4-C8FD0BF4D578}"/>
          </ac:graphicFrameMkLst>
        </pc:graphicFrameChg>
      </pc:sldChg>
      <pc:sldChg chg="add del">
        <pc:chgData name="Jan Chmel" userId="e8ec0640dd5de382" providerId="LiveId" clId="{8D10E6D9-57AC-4292-B5A3-76C80AA98CCE}" dt="2021-10-02T08:55:09.366" v="45" actId="47"/>
        <pc:sldMkLst>
          <pc:docMk/>
          <pc:sldMk cId="3302050215" sldId="266"/>
        </pc:sldMkLst>
      </pc:sldChg>
      <pc:sldChg chg="modSp add mod">
        <pc:chgData name="Jan Chmel" userId="e8ec0640dd5de382" providerId="LiveId" clId="{8D10E6D9-57AC-4292-B5A3-76C80AA98CCE}" dt="2021-10-03T10:49:49.616" v="1654" actId="5793"/>
        <pc:sldMkLst>
          <pc:docMk/>
          <pc:sldMk cId="3318677883" sldId="267"/>
        </pc:sldMkLst>
        <pc:spChg chg="mod">
          <ac:chgData name="Jan Chmel" userId="e8ec0640dd5de382" providerId="LiveId" clId="{8D10E6D9-57AC-4292-B5A3-76C80AA98CCE}" dt="2021-10-03T10:49:49.616" v="1654" actId="5793"/>
          <ac:spMkLst>
            <pc:docMk/>
            <pc:sldMk cId="3318677883" sldId="267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3963125813" sldId="267"/>
        </pc:sldMkLst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1072969856" sldId="268"/>
        </pc:sldMkLst>
      </pc:sldChg>
      <pc:sldChg chg="modSp add mod">
        <pc:chgData name="Jan Chmel" userId="e8ec0640dd5de382" providerId="LiveId" clId="{8D10E6D9-57AC-4292-B5A3-76C80AA98CCE}" dt="2021-10-03T12:24:56.882" v="2539" actId="20577"/>
        <pc:sldMkLst>
          <pc:docMk/>
          <pc:sldMk cId="3562625441" sldId="268"/>
        </pc:sldMkLst>
        <pc:spChg chg="mod">
          <ac:chgData name="Jan Chmel" userId="e8ec0640dd5de382" providerId="LiveId" clId="{8D10E6D9-57AC-4292-B5A3-76C80AA98CCE}" dt="2021-10-03T12:21:17.529" v="2316" actId="20577"/>
          <ac:spMkLst>
            <pc:docMk/>
            <pc:sldMk cId="3562625441" sldId="268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3T12:24:56.882" v="2539" actId="20577"/>
          <ac:spMkLst>
            <pc:docMk/>
            <pc:sldMk cId="3562625441" sldId="268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1334422336" sldId="269"/>
        </pc:sldMkLst>
      </pc:sldChg>
      <pc:sldChg chg="modSp add mod">
        <pc:chgData name="Jan Chmel" userId="e8ec0640dd5de382" providerId="LiveId" clId="{8D10E6D9-57AC-4292-B5A3-76C80AA98CCE}" dt="2021-10-04T10:10:07.455" v="3600" actId="403"/>
        <pc:sldMkLst>
          <pc:docMk/>
          <pc:sldMk cId="4184785801" sldId="269"/>
        </pc:sldMkLst>
        <pc:spChg chg="mod">
          <ac:chgData name="Jan Chmel" userId="e8ec0640dd5de382" providerId="LiveId" clId="{8D10E6D9-57AC-4292-B5A3-76C80AA98CCE}" dt="2021-10-03T19:11:41.822" v="2679" actId="20577"/>
          <ac:spMkLst>
            <pc:docMk/>
            <pc:sldMk cId="4184785801" sldId="269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4T10:10:07.455" v="3600" actId="403"/>
          <ac:spMkLst>
            <pc:docMk/>
            <pc:sldMk cId="4184785801" sldId="269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148644881" sldId="270"/>
        </pc:sldMkLst>
      </pc:sldChg>
      <pc:sldChg chg="addSp modSp add mod">
        <pc:chgData name="Jan Chmel" userId="e8ec0640dd5de382" providerId="LiveId" clId="{8D10E6D9-57AC-4292-B5A3-76C80AA98CCE}" dt="2021-10-03T20:02:55.683" v="3225" actId="14100"/>
        <pc:sldMkLst>
          <pc:docMk/>
          <pc:sldMk cId="1945098108" sldId="270"/>
        </pc:sldMkLst>
        <pc:spChg chg="mod">
          <ac:chgData name="Jan Chmel" userId="e8ec0640dd5de382" providerId="LiveId" clId="{8D10E6D9-57AC-4292-B5A3-76C80AA98CCE}" dt="2021-10-03T20:02:38.782" v="3223" actId="20577"/>
          <ac:spMkLst>
            <pc:docMk/>
            <pc:sldMk cId="1945098108" sldId="270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3T20:02:32.411" v="3222" actId="5793"/>
          <ac:spMkLst>
            <pc:docMk/>
            <pc:sldMk cId="1945098108" sldId="270"/>
            <ac:spMk id="3" creationId="{370AA609-C635-4BA1-95D2-C4DBE6BA7B54}"/>
          </ac:spMkLst>
        </pc:spChg>
        <pc:picChg chg="add mod">
          <ac:chgData name="Jan Chmel" userId="e8ec0640dd5de382" providerId="LiveId" clId="{8D10E6D9-57AC-4292-B5A3-76C80AA98CCE}" dt="2021-10-03T20:02:55.683" v="3225" actId="14100"/>
          <ac:picMkLst>
            <pc:docMk/>
            <pc:sldMk cId="1945098108" sldId="270"/>
            <ac:picMk id="4" creationId="{DF0F22F8-E6F6-4FB4-8B38-ADD896916EB2}"/>
          </ac:picMkLst>
        </pc:picChg>
      </pc:sldChg>
      <pc:sldChg chg="addSp delSp modSp add mod">
        <pc:chgData name="Jan Chmel" userId="e8ec0640dd5de382" providerId="LiveId" clId="{8D10E6D9-57AC-4292-B5A3-76C80AA98CCE}" dt="2021-10-03T20:14:03.553" v="3475" actId="14100"/>
        <pc:sldMkLst>
          <pc:docMk/>
          <pc:sldMk cId="755748957" sldId="271"/>
        </pc:sldMkLst>
        <pc:spChg chg="mod">
          <ac:chgData name="Jan Chmel" userId="e8ec0640dd5de382" providerId="LiveId" clId="{8D10E6D9-57AC-4292-B5A3-76C80AA98CCE}" dt="2021-10-03T20:03:31.863" v="3240" actId="20577"/>
          <ac:spMkLst>
            <pc:docMk/>
            <pc:sldMk cId="755748957" sldId="271"/>
            <ac:spMk id="2" creationId="{10C7C53C-C729-41DF-BCD0-37175F62B4AF}"/>
          </ac:spMkLst>
        </pc:spChg>
        <pc:spChg chg="del mod">
          <ac:chgData name="Jan Chmel" userId="e8ec0640dd5de382" providerId="LiveId" clId="{8D10E6D9-57AC-4292-B5A3-76C80AA98CCE}" dt="2021-10-03T20:04:01.039" v="3243" actId="1032"/>
          <ac:spMkLst>
            <pc:docMk/>
            <pc:sldMk cId="755748957" sldId="271"/>
            <ac:spMk id="3" creationId="{370AA609-C635-4BA1-95D2-C4DBE6BA7B54}"/>
          </ac:spMkLst>
        </pc:spChg>
        <pc:spChg chg="add mod">
          <ac:chgData name="Jan Chmel" userId="e8ec0640dd5de382" providerId="LiveId" clId="{8D10E6D9-57AC-4292-B5A3-76C80AA98CCE}" dt="2021-10-03T20:07:03.682" v="3253"/>
          <ac:spMkLst>
            <pc:docMk/>
            <pc:sldMk cId="755748957" sldId="271"/>
            <ac:spMk id="6" creationId="{5A0E6AF3-F76D-4A92-ADCD-1B2A05A4F3EB}"/>
          </ac:spMkLst>
        </pc:spChg>
        <pc:spChg chg="add mod">
          <ac:chgData name="Jan Chmel" userId="e8ec0640dd5de382" providerId="LiveId" clId="{8D10E6D9-57AC-4292-B5A3-76C80AA98CCE}" dt="2021-10-03T20:07:03.682" v="3253"/>
          <ac:spMkLst>
            <pc:docMk/>
            <pc:sldMk cId="755748957" sldId="271"/>
            <ac:spMk id="7" creationId="{AFD50DF8-F930-4249-A8C5-DB35A7B87EDB}"/>
          </ac:spMkLst>
        </pc:spChg>
        <pc:spChg chg="add del mod topLvl">
          <ac:chgData name="Jan Chmel" userId="e8ec0640dd5de382" providerId="LiveId" clId="{8D10E6D9-57AC-4292-B5A3-76C80AA98CCE}" dt="2021-10-03T20:09:34.520" v="3278" actId="478"/>
          <ac:spMkLst>
            <pc:docMk/>
            <pc:sldMk cId="755748957" sldId="271"/>
            <ac:spMk id="9" creationId="{C6FE44A6-B01D-49D0-A131-0A47B94F7B05}"/>
          </ac:spMkLst>
        </pc:spChg>
        <pc:spChg chg="add del mod topLvl">
          <ac:chgData name="Jan Chmel" userId="e8ec0640dd5de382" providerId="LiveId" clId="{8D10E6D9-57AC-4292-B5A3-76C80AA98CCE}" dt="2021-10-03T20:09:33.117" v="3277" actId="478"/>
          <ac:spMkLst>
            <pc:docMk/>
            <pc:sldMk cId="755748957" sldId="271"/>
            <ac:spMk id="10" creationId="{BC5E408B-F2E6-467A-A4D3-0E51D405D8FD}"/>
          </ac:spMkLst>
        </pc:spChg>
        <pc:spChg chg="add mod">
          <ac:chgData name="Jan Chmel" userId="e8ec0640dd5de382" providerId="LiveId" clId="{8D10E6D9-57AC-4292-B5A3-76C80AA98CCE}" dt="2021-10-03T20:09:37.891" v="3279"/>
          <ac:spMkLst>
            <pc:docMk/>
            <pc:sldMk cId="755748957" sldId="271"/>
            <ac:spMk id="12" creationId="{B76F559E-07C9-4118-A344-5AF324E335C6}"/>
          </ac:spMkLst>
        </pc:spChg>
        <pc:spChg chg="add mod">
          <ac:chgData name="Jan Chmel" userId="e8ec0640dd5de382" providerId="LiveId" clId="{8D10E6D9-57AC-4292-B5A3-76C80AA98CCE}" dt="2021-10-03T20:11:25.967" v="3397" actId="207"/>
          <ac:spMkLst>
            <pc:docMk/>
            <pc:sldMk cId="755748957" sldId="271"/>
            <ac:spMk id="13" creationId="{21B7230B-CD9B-4CE1-B8E0-A3F66CA4114C}"/>
          </ac:spMkLst>
        </pc:spChg>
        <pc:spChg chg="add mod">
          <ac:chgData name="Jan Chmel" userId="e8ec0640dd5de382" providerId="LiveId" clId="{8D10E6D9-57AC-4292-B5A3-76C80AA98CCE}" dt="2021-10-03T20:12:34.982" v="3415" actId="14100"/>
          <ac:spMkLst>
            <pc:docMk/>
            <pc:sldMk cId="755748957" sldId="271"/>
            <ac:spMk id="14" creationId="{1D73A035-2141-4747-AB43-36DC04671A77}"/>
          </ac:spMkLst>
        </pc:spChg>
        <pc:spChg chg="add mod">
          <ac:chgData name="Jan Chmel" userId="e8ec0640dd5de382" providerId="LiveId" clId="{8D10E6D9-57AC-4292-B5A3-76C80AA98CCE}" dt="2021-10-03T20:13:04.269" v="3436" actId="122"/>
          <ac:spMkLst>
            <pc:docMk/>
            <pc:sldMk cId="755748957" sldId="271"/>
            <ac:spMk id="15" creationId="{DB1700DA-D9E4-44ED-8C88-0C7461E39FE9}"/>
          </ac:spMkLst>
        </pc:spChg>
        <pc:spChg chg="add mod">
          <ac:chgData name="Jan Chmel" userId="e8ec0640dd5de382" providerId="LiveId" clId="{8D10E6D9-57AC-4292-B5A3-76C80AA98CCE}" dt="2021-10-03T20:13:31.374" v="3469" actId="14100"/>
          <ac:spMkLst>
            <pc:docMk/>
            <pc:sldMk cId="755748957" sldId="271"/>
            <ac:spMk id="16" creationId="{DB6C33CE-70CD-47EE-AAA3-C5AA652C2C2F}"/>
          </ac:spMkLst>
        </pc:spChg>
        <pc:grpChg chg="add del mod">
          <ac:chgData name="Jan Chmel" userId="e8ec0640dd5de382" providerId="LiveId" clId="{8D10E6D9-57AC-4292-B5A3-76C80AA98CCE}" dt="2021-10-03T20:08:03.392" v="3262" actId="478"/>
          <ac:grpSpMkLst>
            <pc:docMk/>
            <pc:sldMk cId="755748957" sldId="271"/>
            <ac:grpSpMk id="5" creationId="{E8CC2EED-59A9-40D0-800B-3918DE7FD3DA}"/>
          </ac:grpSpMkLst>
        </pc:grpChg>
        <pc:grpChg chg="add del mod">
          <ac:chgData name="Jan Chmel" userId="e8ec0640dd5de382" providerId="LiveId" clId="{8D10E6D9-57AC-4292-B5A3-76C80AA98CCE}" dt="2021-10-03T20:09:33.117" v="3277" actId="478"/>
          <ac:grpSpMkLst>
            <pc:docMk/>
            <pc:sldMk cId="755748957" sldId="271"/>
            <ac:grpSpMk id="8" creationId="{86C8DA16-742D-4B2B-A6FA-96F8F83935F0}"/>
          </ac:grpSpMkLst>
        </pc:grpChg>
        <pc:grpChg chg="add mod">
          <ac:chgData name="Jan Chmel" userId="e8ec0640dd5de382" providerId="LiveId" clId="{8D10E6D9-57AC-4292-B5A3-76C80AA98CCE}" dt="2021-10-03T20:14:02.707" v="3474" actId="1076"/>
          <ac:grpSpMkLst>
            <pc:docMk/>
            <pc:sldMk cId="755748957" sldId="271"/>
            <ac:grpSpMk id="11" creationId="{A8958886-F32C-48AD-84C4-1702886733CD}"/>
          </ac:grpSpMkLst>
        </pc:grpChg>
        <pc:graphicFrameChg chg="add mod modGraphic">
          <ac:chgData name="Jan Chmel" userId="e8ec0640dd5de382" providerId="LiveId" clId="{8D10E6D9-57AC-4292-B5A3-76C80AA98CCE}" dt="2021-10-03T20:14:03.553" v="3475" actId="14100"/>
          <ac:graphicFrameMkLst>
            <pc:docMk/>
            <pc:sldMk cId="755748957" sldId="271"/>
            <ac:graphicFrameMk id="4" creationId="{63EE83CF-6C4B-4956-9646-9A53B5020A10}"/>
          </ac:graphicFrameMkLst>
        </pc:graphicFrame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3546979808" sldId="271"/>
        </pc:sldMkLst>
      </pc:sldChg>
      <pc:sldChg chg="modSp add mod">
        <pc:chgData name="Jan Chmel" userId="e8ec0640dd5de382" providerId="LiveId" clId="{8D10E6D9-57AC-4292-B5A3-76C80AA98CCE}" dt="2021-10-03T12:28:59.334" v="2663" actId="255"/>
        <pc:sldMkLst>
          <pc:docMk/>
          <pc:sldMk cId="2320492251" sldId="272"/>
        </pc:sldMkLst>
        <pc:spChg chg="mod">
          <ac:chgData name="Jan Chmel" userId="e8ec0640dd5de382" providerId="LiveId" clId="{8D10E6D9-57AC-4292-B5A3-76C80AA98CCE}" dt="2021-10-03T12:26:52.534" v="2612" actId="20577"/>
          <ac:spMkLst>
            <pc:docMk/>
            <pc:sldMk cId="2320492251" sldId="272"/>
            <ac:spMk id="2" creationId="{10C7C53C-C729-41DF-BCD0-37175F62B4AF}"/>
          </ac:spMkLst>
        </pc:spChg>
        <pc:spChg chg="mod">
          <ac:chgData name="Jan Chmel" userId="e8ec0640dd5de382" providerId="LiveId" clId="{8D10E6D9-57AC-4292-B5A3-76C80AA98CCE}" dt="2021-10-03T12:28:59.334" v="2663" actId="255"/>
          <ac:spMkLst>
            <pc:docMk/>
            <pc:sldMk cId="2320492251" sldId="272"/>
            <ac:spMk id="3" creationId="{370AA609-C635-4BA1-95D2-C4DBE6BA7B54}"/>
          </ac:spMkLst>
        </pc:spChg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4017168915" sldId="272"/>
        </pc:sldMkLst>
      </pc:sldChg>
      <pc:sldChg chg="addSp delSp new del mod">
        <pc:chgData name="Jan Chmel" userId="e8ec0640dd5de382" providerId="LiveId" clId="{8D10E6D9-57AC-4292-B5A3-76C80AA98CCE}" dt="2021-10-04T11:02:57.659" v="3609" actId="47"/>
        <pc:sldMkLst>
          <pc:docMk/>
          <pc:sldMk cId="243933184" sldId="273"/>
        </pc:sldMkLst>
        <pc:spChg chg="del">
          <ac:chgData name="Jan Chmel" userId="e8ec0640dd5de382" providerId="LiveId" clId="{8D10E6D9-57AC-4292-B5A3-76C80AA98CCE}" dt="2021-10-04T10:14:07.291" v="3603" actId="478"/>
          <ac:spMkLst>
            <pc:docMk/>
            <pc:sldMk cId="243933184" sldId="273"/>
            <ac:spMk id="2" creationId="{D094964F-DAEA-4BF8-A005-0DAD7DE0975F}"/>
          </ac:spMkLst>
        </pc:spChg>
        <pc:spChg chg="del">
          <ac:chgData name="Jan Chmel" userId="e8ec0640dd5de382" providerId="LiveId" clId="{8D10E6D9-57AC-4292-B5A3-76C80AA98CCE}" dt="2021-10-04T10:14:04.867" v="3602" actId="478"/>
          <ac:spMkLst>
            <pc:docMk/>
            <pc:sldMk cId="243933184" sldId="273"/>
            <ac:spMk id="3" creationId="{7C260301-9286-4205-888C-ED08AC8BB3C5}"/>
          </ac:spMkLst>
        </pc:spChg>
        <pc:graphicFrameChg chg="add del">
          <ac:chgData name="Jan Chmel" userId="e8ec0640dd5de382" providerId="LiveId" clId="{8D10E6D9-57AC-4292-B5A3-76C80AA98CCE}" dt="2021-10-04T10:19:51.591" v="3605" actId="478"/>
          <ac:graphicFrameMkLst>
            <pc:docMk/>
            <pc:sldMk cId="243933184" sldId="273"/>
            <ac:graphicFrameMk id="4" creationId="{B5371D1A-1271-4F9B-8140-0B6ADA6399F9}"/>
          </ac:graphicFrameMkLst>
        </pc:graphicFrameChg>
        <pc:graphicFrameChg chg="add del">
          <ac:chgData name="Jan Chmel" userId="e8ec0640dd5de382" providerId="LiveId" clId="{8D10E6D9-57AC-4292-B5A3-76C80AA98CCE}" dt="2021-10-04T10:21:49.209" v="3607" actId="478"/>
          <ac:graphicFrameMkLst>
            <pc:docMk/>
            <pc:sldMk cId="243933184" sldId="273"/>
            <ac:graphicFrameMk id="5" creationId="{4DF8B069-B641-4A4B-9876-5DD0443B992B}"/>
          </ac:graphicFrameMkLst>
        </pc:graphicFrameChg>
        <pc:graphicFrameChg chg="add">
          <ac:chgData name="Jan Chmel" userId="e8ec0640dd5de382" providerId="LiveId" clId="{8D10E6D9-57AC-4292-B5A3-76C80AA98CCE}" dt="2021-10-04T11:01:39.426" v="3608"/>
          <ac:graphicFrameMkLst>
            <pc:docMk/>
            <pc:sldMk cId="243933184" sldId="273"/>
            <ac:graphicFrameMk id="6" creationId="{0A7ADAC4-2D89-4099-A8B1-4550C241E53F}"/>
          </ac:graphicFrameMkLst>
        </pc:graphicFrameChg>
      </pc:sldChg>
      <pc:sldChg chg="add del">
        <pc:chgData name="Jan Chmel" userId="e8ec0640dd5de382" providerId="LiveId" clId="{8D10E6D9-57AC-4292-B5A3-76C80AA98CCE}" dt="2021-10-03T12:26:02.043" v="2560" actId="47"/>
        <pc:sldMkLst>
          <pc:docMk/>
          <pc:sldMk cId="3677813622" sldId="273"/>
        </pc:sldMkLst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4165807479" sldId="273"/>
        </pc:sldMkLst>
      </pc:sldChg>
      <pc:sldChg chg="add del">
        <pc:chgData name="Jan Chmel" userId="e8ec0640dd5de382" providerId="LiveId" clId="{8D10E6D9-57AC-4292-B5A3-76C80AA98CCE}" dt="2021-10-02T08:55:14.699" v="46" actId="47"/>
        <pc:sldMkLst>
          <pc:docMk/>
          <pc:sldMk cId="703342362" sldId="27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A271B3-B2E5-4DFE-95D9-7F7F71C1D5A3}" type="doc">
      <dgm:prSet loTypeId="urn:microsoft.com/office/officeart/2005/8/layout/pyramid1" loCatId="pyramid" qsTypeId="urn:microsoft.com/office/officeart/2005/8/quickstyle/simple1" qsCatId="simple" csTypeId="urn:microsoft.com/office/officeart/2005/8/colors/accent0_2" csCatId="mainScheme" phldr="1"/>
      <dgm:spPr/>
    </dgm:pt>
    <dgm:pt modelId="{F1179630-35BB-4DE6-9D74-668D4C26A32F}">
      <dgm:prSet phldrT="[Text]" custT="1"/>
      <dgm:spPr/>
      <dgm:t>
        <a:bodyPr/>
        <a:lstStyle/>
        <a:p>
          <a:endParaRPr lang="cs-CZ" sz="2000" dirty="0"/>
        </a:p>
        <a:p>
          <a:endParaRPr lang="cs-CZ" sz="2000" dirty="0"/>
        </a:p>
        <a:p>
          <a:endParaRPr lang="cs-CZ" sz="2000" dirty="0"/>
        </a:p>
        <a:p>
          <a:r>
            <a:rPr lang="cs-CZ" sz="2000" dirty="0"/>
            <a:t>Ústavní zákony</a:t>
          </a:r>
        </a:p>
      </dgm:t>
    </dgm:pt>
    <dgm:pt modelId="{925C0F73-2BBE-4952-9595-EA91BB687FA8}" type="parTrans" cxnId="{603AB5AD-C41A-4173-AABE-857756124DD6}">
      <dgm:prSet/>
      <dgm:spPr/>
      <dgm:t>
        <a:bodyPr/>
        <a:lstStyle/>
        <a:p>
          <a:endParaRPr lang="cs-CZ"/>
        </a:p>
      </dgm:t>
    </dgm:pt>
    <dgm:pt modelId="{0AF31FF2-6EA6-4075-BECE-810A05E72C79}" type="sibTrans" cxnId="{603AB5AD-C41A-4173-AABE-857756124DD6}">
      <dgm:prSet/>
      <dgm:spPr/>
      <dgm:t>
        <a:bodyPr/>
        <a:lstStyle/>
        <a:p>
          <a:endParaRPr lang="cs-CZ"/>
        </a:p>
      </dgm:t>
    </dgm:pt>
    <dgm:pt modelId="{B4571E1B-C70A-48F1-B067-4D453689FA2C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cs-CZ" sz="2000" dirty="0"/>
            <a:t>Zákony</a:t>
          </a:r>
        </a:p>
        <a:p>
          <a:r>
            <a:rPr lang="cs-CZ" sz="2000" dirty="0"/>
            <a:t>Zákonná opatření senátu</a:t>
          </a:r>
        </a:p>
      </dgm:t>
    </dgm:pt>
    <dgm:pt modelId="{3F691205-B86A-41A2-9143-DD6E7A73640A}" type="parTrans" cxnId="{70E04220-D02F-440F-8865-1063DF5DA5BA}">
      <dgm:prSet/>
      <dgm:spPr/>
      <dgm:t>
        <a:bodyPr/>
        <a:lstStyle/>
        <a:p>
          <a:endParaRPr lang="cs-CZ"/>
        </a:p>
      </dgm:t>
    </dgm:pt>
    <dgm:pt modelId="{D694004F-6EDA-4DBA-B9AF-049EBFB227DB}" type="sibTrans" cxnId="{70E04220-D02F-440F-8865-1063DF5DA5BA}">
      <dgm:prSet/>
      <dgm:spPr/>
      <dgm:t>
        <a:bodyPr/>
        <a:lstStyle/>
        <a:p>
          <a:endParaRPr lang="cs-CZ"/>
        </a:p>
      </dgm:t>
    </dgm:pt>
    <dgm:pt modelId="{F025E769-B817-4009-95AD-18BF185A6580}">
      <dgm:prSet phldrT="[Text]" custT="1"/>
      <dgm:spPr/>
      <dgm:t>
        <a:bodyPr/>
        <a:lstStyle/>
        <a:p>
          <a:r>
            <a:rPr lang="cs-CZ" sz="2000" dirty="0"/>
            <a:t>Podzákonné předpisy: nařízení vlády, vyhlášky ministerstev, nařízení kraje/obce, obecně závazné vyhlášky kraje/obce </a:t>
          </a:r>
        </a:p>
      </dgm:t>
    </dgm:pt>
    <dgm:pt modelId="{6A281F13-4661-46DB-B80B-76F4F902C7D9}" type="parTrans" cxnId="{1CE8D0A2-B838-48A6-8AD1-87334CED2FA1}">
      <dgm:prSet/>
      <dgm:spPr/>
      <dgm:t>
        <a:bodyPr/>
        <a:lstStyle/>
        <a:p>
          <a:endParaRPr lang="cs-CZ"/>
        </a:p>
      </dgm:t>
    </dgm:pt>
    <dgm:pt modelId="{AA0DC9FF-6B52-42FD-B243-7210252B72FC}" type="sibTrans" cxnId="{1CE8D0A2-B838-48A6-8AD1-87334CED2FA1}">
      <dgm:prSet/>
      <dgm:spPr/>
      <dgm:t>
        <a:bodyPr/>
        <a:lstStyle/>
        <a:p>
          <a:endParaRPr lang="cs-CZ"/>
        </a:p>
      </dgm:t>
    </dgm:pt>
    <dgm:pt modelId="{559766B7-5C5A-4A05-850E-76F146C47D03}" type="pres">
      <dgm:prSet presAssocID="{35A271B3-B2E5-4DFE-95D9-7F7F71C1D5A3}" presName="Name0" presStyleCnt="0">
        <dgm:presLayoutVars>
          <dgm:dir/>
          <dgm:animLvl val="lvl"/>
          <dgm:resizeHandles val="exact"/>
        </dgm:presLayoutVars>
      </dgm:prSet>
      <dgm:spPr/>
    </dgm:pt>
    <dgm:pt modelId="{C6BB7A56-E4F9-4F2F-B838-A90A6DBB7852}" type="pres">
      <dgm:prSet presAssocID="{F1179630-35BB-4DE6-9D74-668D4C26A32F}" presName="Name8" presStyleCnt="0"/>
      <dgm:spPr/>
    </dgm:pt>
    <dgm:pt modelId="{E1192EE9-4943-41B6-BAE5-714C129C3860}" type="pres">
      <dgm:prSet presAssocID="{F1179630-35BB-4DE6-9D74-668D4C26A32F}" presName="level" presStyleLbl="node1" presStyleIdx="0" presStyleCnt="3" custScaleY="106939">
        <dgm:presLayoutVars>
          <dgm:chMax val="1"/>
          <dgm:bulletEnabled val="1"/>
        </dgm:presLayoutVars>
      </dgm:prSet>
      <dgm:spPr/>
    </dgm:pt>
    <dgm:pt modelId="{AE51A27A-11AF-4010-AAA1-7D1DCA1ECB47}" type="pres">
      <dgm:prSet presAssocID="{F1179630-35BB-4DE6-9D74-668D4C26A32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5D54158-06CB-4846-82A4-4DF590B7CFAF}" type="pres">
      <dgm:prSet presAssocID="{B4571E1B-C70A-48F1-B067-4D453689FA2C}" presName="Name8" presStyleCnt="0"/>
      <dgm:spPr/>
    </dgm:pt>
    <dgm:pt modelId="{31FE30D0-FF3C-4FFA-8AF8-73E5CE3F3D6E}" type="pres">
      <dgm:prSet presAssocID="{B4571E1B-C70A-48F1-B067-4D453689FA2C}" presName="level" presStyleLbl="node1" presStyleIdx="1" presStyleCnt="3">
        <dgm:presLayoutVars>
          <dgm:chMax val="1"/>
          <dgm:bulletEnabled val="1"/>
        </dgm:presLayoutVars>
      </dgm:prSet>
      <dgm:spPr/>
    </dgm:pt>
    <dgm:pt modelId="{E24B904C-A314-4391-A408-18CD519F6A07}" type="pres">
      <dgm:prSet presAssocID="{B4571E1B-C70A-48F1-B067-4D453689FA2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3F6F157-7061-4E26-A388-5884F003DDA4}" type="pres">
      <dgm:prSet presAssocID="{F025E769-B817-4009-95AD-18BF185A6580}" presName="Name8" presStyleCnt="0"/>
      <dgm:spPr/>
    </dgm:pt>
    <dgm:pt modelId="{FDD39173-57F1-4E9A-A010-1398D8CEAB5B}" type="pres">
      <dgm:prSet presAssocID="{F025E769-B817-4009-95AD-18BF185A6580}" presName="level" presStyleLbl="node1" presStyleIdx="2" presStyleCnt="3">
        <dgm:presLayoutVars>
          <dgm:chMax val="1"/>
          <dgm:bulletEnabled val="1"/>
        </dgm:presLayoutVars>
      </dgm:prSet>
      <dgm:spPr/>
    </dgm:pt>
    <dgm:pt modelId="{62F458DC-CA4C-427A-96E9-49083E6B7B9C}" type="pres">
      <dgm:prSet presAssocID="{F025E769-B817-4009-95AD-18BF185A6580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1938003-464D-44C8-8508-574BACA7FD51}" type="presOf" srcId="{35A271B3-B2E5-4DFE-95D9-7F7F71C1D5A3}" destId="{559766B7-5C5A-4A05-850E-76F146C47D03}" srcOrd="0" destOrd="0" presId="urn:microsoft.com/office/officeart/2005/8/layout/pyramid1"/>
    <dgm:cxn modelId="{70E04220-D02F-440F-8865-1063DF5DA5BA}" srcId="{35A271B3-B2E5-4DFE-95D9-7F7F71C1D5A3}" destId="{B4571E1B-C70A-48F1-B067-4D453689FA2C}" srcOrd="1" destOrd="0" parTransId="{3F691205-B86A-41A2-9143-DD6E7A73640A}" sibTransId="{D694004F-6EDA-4DBA-B9AF-049EBFB227DB}"/>
    <dgm:cxn modelId="{FB6BCA28-6978-4A53-A7A7-7BDA1213D2CB}" type="presOf" srcId="{F1179630-35BB-4DE6-9D74-668D4C26A32F}" destId="{AE51A27A-11AF-4010-AAA1-7D1DCA1ECB47}" srcOrd="1" destOrd="0" presId="urn:microsoft.com/office/officeart/2005/8/layout/pyramid1"/>
    <dgm:cxn modelId="{FB4CBF6C-C301-4182-A305-BCEA1824422D}" type="presOf" srcId="{F1179630-35BB-4DE6-9D74-668D4C26A32F}" destId="{E1192EE9-4943-41B6-BAE5-714C129C3860}" srcOrd="0" destOrd="0" presId="urn:microsoft.com/office/officeart/2005/8/layout/pyramid1"/>
    <dgm:cxn modelId="{7100B598-C931-42F1-99CC-5F7F0B5129D1}" type="presOf" srcId="{F025E769-B817-4009-95AD-18BF185A6580}" destId="{62F458DC-CA4C-427A-96E9-49083E6B7B9C}" srcOrd="1" destOrd="0" presId="urn:microsoft.com/office/officeart/2005/8/layout/pyramid1"/>
    <dgm:cxn modelId="{1CE8D0A2-B838-48A6-8AD1-87334CED2FA1}" srcId="{35A271B3-B2E5-4DFE-95D9-7F7F71C1D5A3}" destId="{F025E769-B817-4009-95AD-18BF185A6580}" srcOrd="2" destOrd="0" parTransId="{6A281F13-4661-46DB-B80B-76F4F902C7D9}" sibTransId="{AA0DC9FF-6B52-42FD-B243-7210252B72FC}"/>
    <dgm:cxn modelId="{603AB5AD-C41A-4173-AABE-857756124DD6}" srcId="{35A271B3-B2E5-4DFE-95D9-7F7F71C1D5A3}" destId="{F1179630-35BB-4DE6-9D74-668D4C26A32F}" srcOrd="0" destOrd="0" parTransId="{925C0F73-2BBE-4952-9595-EA91BB687FA8}" sibTransId="{0AF31FF2-6EA6-4075-BECE-810A05E72C79}"/>
    <dgm:cxn modelId="{E78E1AB2-C370-425B-BDBD-29E8A2A1E8C7}" type="presOf" srcId="{B4571E1B-C70A-48F1-B067-4D453689FA2C}" destId="{31FE30D0-FF3C-4FFA-8AF8-73E5CE3F3D6E}" srcOrd="0" destOrd="0" presId="urn:microsoft.com/office/officeart/2005/8/layout/pyramid1"/>
    <dgm:cxn modelId="{FC94A7CE-34E9-423C-A0FC-337534CAC920}" type="presOf" srcId="{F025E769-B817-4009-95AD-18BF185A6580}" destId="{FDD39173-57F1-4E9A-A010-1398D8CEAB5B}" srcOrd="0" destOrd="0" presId="urn:microsoft.com/office/officeart/2005/8/layout/pyramid1"/>
    <dgm:cxn modelId="{E89A6CD3-3E87-4D7C-9495-8B376D01ADDC}" type="presOf" srcId="{B4571E1B-C70A-48F1-B067-4D453689FA2C}" destId="{E24B904C-A314-4391-A408-18CD519F6A07}" srcOrd="1" destOrd="0" presId="urn:microsoft.com/office/officeart/2005/8/layout/pyramid1"/>
    <dgm:cxn modelId="{81F78EDF-7364-4AA3-8629-9C004F22154F}" type="presParOf" srcId="{559766B7-5C5A-4A05-850E-76F146C47D03}" destId="{C6BB7A56-E4F9-4F2F-B838-A90A6DBB7852}" srcOrd="0" destOrd="0" presId="urn:microsoft.com/office/officeart/2005/8/layout/pyramid1"/>
    <dgm:cxn modelId="{75A34B4A-F0A7-4D1D-8ECC-26D60F8F463A}" type="presParOf" srcId="{C6BB7A56-E4F9-4F2F-B838-A90A6DBB7852}" destId="{E1192EE9-4943-41B6-BAE5-714C129C3860}" srcOrd="0" destOrd="0" presId="urn:microsoft.com/office/officeart/2005/8/layout/pyramid1"/>
    <dgm:cxn modelId="{C4199C66-FBBB-49F3-AAE3-7ED9FAE5A6EB}" type="presParOf" srcId="{C6BB7A56-E4F9-4F2F-B838-A90A6DBB7852}" destId="{AE51A27A-11AF-4010-AAA1-7D1DCA1ECB47}" srcOrd="1" destOrd="0" presId="urn:microsoft.com/office/officeart/2005/8/layout/pyramid1"/>
    <dgm:cxn modelId="{B235C9CC-AF30-4CBD-BC17-5B2432FAFCDD}" type="presParOf" srcId="{559766B7-5C5A-4A05-850E-76F146C47D03}" destId="{65D54158-06CB-4846-82A4-4DF590B7CFAF}" srcOrd="1" destOrd="0" presId="urn:microsoft.com/office/officeart/2005/8/layout/pyramid1"/>
    <dgm:cxn modelId="{D7848213-1EE1-4FF0-9E9E-F612315F2B7F}" type="presParOf" srcId="{65D54158-06CB-4846-82A4-4DF590B7CFAF}" destId="{31FE30D0-FF3C-4FFA-8AF8-73E5CE3F3D6E}" srcOrd="0" destOrd="0" presId="urn:microsoft.com/office/officeart/2005/8/layout/pyramid1"/>
    <dgm:cxn modelId="{7E6321A0-79FE-4CB4-9AD9-42D80E628820}" type="presParOf" srcId="{65D54158-06CB-4846-82A4-4DF590B7CFAF}" destId="{E24B904C-A314-4391-A408-18CD519F6A07}" srcOrd="1" destOrd="0" presId="urn:microsoft.com/office/officeart/2005/8/layout/pyramid1"/>
    <dgm:cxn modelId="{50805E10-6B0E-4C6A-9FCF-E2DB7E5276AA}" type="presParOf" srcId="{559766B7-5C5A-4A05-850E-76F146C47D03}" destId="{F3F6F157-7061-4E26-A388-5884F003DDA4}" srcOrd="2" destOrd="0" presId="urn:microsoft.com/office/officeart/2005/8/layout/pyramid1"/>
    <dgm:cxn modelId="{5527032F-4E3E-4825-A37A-54C992F572B2}" type="presParOf" srcId="{F3F6F157-7061-4E26-A388-5884F003DDA4}" destId="{FDD39173-57F1-4E9A-A010-1398D8CEAB5B}" srcOrd="0" destOrd="0" presId="urn:microsoft.com/office/officeart/2005/8/layout/pyramid1"/>
    <dgm:cxn modelId="{1443F862-9330-4C00-8AF6-320A476E67E9}" type="presParOf" srcId="{F3F6F157-7061-4E26-A388-5884F003DDA4}" destId="{62F458DC-CA4C-427A-96E9-49083E6B7B9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A4E89C-C39F-4AE0-A251-8FCA01C923F6}" type="doc">
      <dgm:prSet loTypeId="urn:microsoft.com/office/officeart/2005/8/layout/pyramid1" loCatId="pyramid" qsTypeId="urn:microsoft.com/office/officeart/2005/8/quickstyle/simple1" qsCatId="simple" csTypeId="urn:microsoft.com/office/officeart/2005/8/colors/accent0_2" csCatId="mainScheme" phldr="1"/>
      <dgm:spPr/>
    </dgm:pt>
    <dgm:pt modelId="{CBA29C19-9C0D-4A80-9DFC-C4A1D4AEFDE9}">
      <dgm:prSet phldrT="[Text]" custT="1"/>
      <dgm:spPr/>
      <dgm:t>
        <a:bodyPr/>
        <a:lstStyle/>
        <a:p>
          <a:endParaRPr lang="cs-CZ" sz="2000" dirty="0"/>
        </a:p>
        <a:p>
          <a:endParaRPr lang="cs-CZ" sz="2000" dirty="0"/>
        </a:p>
        <a:p>
          <a:r>
            <a:rPr lang="cs-CZ" sz="2000" dirty="0"/>
            <a:t>NS, NSS</a:t>
          </a:r>
        </a:p>
      </dgm:t>
    </dgm:pt>
    <dgm:pt modelId="{4D24BB37-A42E-4428-8F63-E6A7060C4E7D}" type="parTrans" cxnId="{83D99041-579A-4959-BE68-3653E72818E5}">
      <dgm:prSet/>
      <dgm:spPr/>
      <dgm:t>
        <a:bodyPr/>
        <a:lstStyle/>
        <a:p>
          <a:endParaRPr lang="cs-CZ"/>
        </a:p>
      </dgm:t>
    </dgm:pt>
    <dgm:pt modelId="{6F7CB348-4B12-48FA-8268-DDE8FD36D3D0}" type="sibTrans" cxnId="{83D99041-579A-4959-BE68-3653E72818E5}">
      <dgm:prSet/>
      <dgm:spPr/>
      <dgm:t>
        <a:bodyPr/>
        <a:lstStyle/>
        <a:p>
          <a:endParaRPr lang="cs-CZ"/>
        </a:p>
      </dgm:t>
    </dgm:pt>
    <dgm:pt modelId="{D0AE63E5-52C5-46FE-82A6-C510590D8C09}">
      <dgm:prSet phldrT="[Text]" custT="1"/>
      <dgm:spPr/>
      <dgm:t>
        <a:bodyPr/>
        <a:lstStyle/>
        <a:p>
          <a:r>
            <a:rPr lang="cs-CZ" sz="2000" dirty="0"/>
            <a:t>Vrchní soudy</a:t>
          </a:r>
        </a:p>
      </dgm:t>
    </dgm:pt>
    <dgm:pt modelId="{D594B606-154A-4CF6-9A42-B25892AC2D35}" type="parTrans" cxnId="{BB70EB3C-9002-49FB-903C-6C3F484831A7}">
      <dgm:prSet/>
      <dgm:spPr/>
      <dgm:t>
        <a:bodyPr/>
        <a:lstStyle/>
        <a:p>
          <a:endParaRPr lang="cs-CZ"/>
        </a:p>
      </dgm:t>
    </dgm:pt>
    <dgm:pt modelId="{CA7914DB-8EC5-4019-B9A5-3D7315F43707}" type="sibTrans" cxnId="{BB70EB3C-9002-49FB-903C-6C3F484831A7}">
      <dgm:prSet/>
      <dgm:spPr/>
      <dgm:t>
        <a:bodyPr/>
        <a:lstStyle/>
        <a:p>
          <a:endParaRPr lang="cs-CZ"/>
        </a:p>
      </dgm:t>
    </dgm:pt>
    <dgm:pt modelId="{1DE83C0F-E768-44F2-B87C-154B9F362BEF}">
      <dgm:prSet phldrT="[Text]" custT="1"/>
      <dgm:spPr/>
      <dgm:t>
        <a:bodyPr/>
        <a:lstStyle/>
        <a:p>
          <a:r>
            <a:rPr lang="cs-CZ" sz="2000" dirty="0"/>
            <a:t>Krajské soudy (Městský soud v Praze)</a:t>
          </a:r>
        </a:p>
      </dgm:t>
    </dgm:pt>
    <dgm:pt modelId="{F3921748-00C9-46C3-882B-7E5927C9CE87}" type="parTrans" cxnId="{3F3EE848-CB61-4673-8E36-732658FC1CEA}">
      <dgm:prSet/>
      <dgm:spPr/>
      <dgm:t>
        <a:bodyPr/>
        <a:lstStyle/>
        <a:p>
          <a:endParaRPr lang="cs-CZ"/>
        </a:p>
      </dgm:t>
    </dgm:pt>
    <dgm:pt modelId="{F5B9BBB5-782C-4D01-A0CC-E4143ED78B99}" type="sibTrans" cxnId="{3F3EE848-CB61-4673-8E36-732658FC1CEA}">
      <dgm:prSet/>
      <dgm:spPr/>
      <dgm:t>
        <a:bodyPr/>
        <a:lstStyle/>
        <a:p>
          <a:endParaRPr lang="cs-CZ"/>
        </a:p>
      </dgm:t>
    </dgm:pt>
    <dgm:pt modelId="{9B776280-876A-47EC-8655-CDA66B22056E}" type="pres">
      <dgm:prSet presAssocID="{28A4E89C-C39F-4AE0-A251-8FCA01C923F6}" presName="Name0" presStyleCnt="0">
        <dgm:presLayoutVars>
          <dgm:dir/>
          <dgm:animLvl val="lvl"/>
          <dgm:resizeHandles val="exact"/>
        </dgm:presLayoutVars>
      </dgm:prSet>
      <dgm:spPr/>
    </dgm:pt>
    <dgm:pt modelId="{C413F215-BB6B-42D4-90D9-6967D397C005}" type="pres">
      <dgm:prSet presAssocID="{CBA29C19-9C0D-4A80-9DFC-C4A1D4AEFDE9}" presName="Name8" presStyleCnt="0"/>
      <dgm:spPr/>
    </dgm:pt>
    <dgm:pt modelId="{AC9D0F9B-70B3-4630-BFDE-394950F5BC3F}" type="pres">
      <dgm:prSet presAssocID="{CBA29C19-9C0D-4A80-9DFC-C4A1D4AEFDE9}" presName="level" presStyleLbl="node1" presStyleIdx="0" presStyleCnt="3">
        <dgm:presLayoutVars>
          <dgm:chMax val="1"/>
          <dgm:bulletEnabled val="1"/>
        </dgm:presLayoutVars>
      </dgm:prSet>
      <dgm:spPr/>
    </dgm:pt>
    <dgm:pt modelId="{D427AABF-0C98-4767-A941-C68F287DAF18}" type="pres">
      <dgm:prSet presAssocID="{CBA29C19-9C0D-4A80-9DFC-C4A1D4AEFDE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629F1-DDFD-48E3-9DF7-44846D047F09}" type="pres">
      <dgm:prSet presAssocID="{D0AE63E5-52C5-46FE-82A6-C510590D8C09}" presName="Name8" presStyleCnt="0"/>
      <dgm:spPr/>
    </dgm:pt>
    <dgm:pt modelId="{545BA833-02BE-436E-8F44-A46EC3A40F07}" type="pres">
      <dgm:prSet presAssocID="{D0AE63E5-52C5-46FE-82A6-C510590D8C09}" presName="level" presStyleLbl="node1" presStyleIdx="1" presStyleCnt="3">
        <dgm:presLayoutVars>
          <dgm:chMax val="1"/>
          <dgm:bulletEnabled val="1"/>
        </dgm:presLayoutVars>
      </dgm:prSet>
      <dgm:spPr/>
    </dgm:pt>
    <dgm:pt modelId="{A25CFD2D-61A6-4665-ACF4-098B506B2854}" type="pres">
      <dgm:prSet presAssocID="{D0AE63E5-52C5-46FE-82A6-C510590D8C0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88374F0-40CB-4297-8FC1-48032F2D819F}" type="pres">
      <dgm:prSet presAssocID="{1DE83C0F-E768-44F2-B87C-154B9F362BEF}" presName="Name8" presStyleCnt="0"/>
      <dgm:spPr/>
    </dgm:pt>
    <dgm:pt modelId="{63FA3886-ED46-4EC8-B63B-8F6A8B07CB4E}" type="pres">
      <dgm:prSet presAssocID="{1DE83C0F-E768-44F2-B87C-154B9F362BEF}" presName="level" presStyleLbl="node1" presStyleIdx="2" presStyleCnt="3">
        <dgm:presLayoutVars>
          <dgm:chMax val="1"/>
          <dgm:bulletEnabled val="1"/>
        </dgm:presLayoutVars>
      </dgm:prSet>
      <dgm:spPr/>
    </dgm:pt>
    <dgm:pt modelId="{B931330F-7886-4F85-A93C-BB733B14A310}" type="pres">
      <dgm:prSet presAssocID="{1DE83C0F-E768-44F2-B87C-154B9F362BE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AF1240D-67F1-4138-B317-BF05F9E4E326}" type="presOf" srcId="{D0AE63E5-52C5-46FE-82A6-C510590D8C09}" destId="{A25CFD2D-61A6-4665-ACF4-098B506B2854}" srcOrd="1" destOrd="0" presId="urn:microsoft.com/office/officeart/2005/8/layout/pyramid1"/>
    <dgm:cxn modelId="{CF6F6021-39DD-40B4-9BEB-2B616F3A8E23}" type="presOf" srcId="{1DE83C0F-E768-44F2-B87C-154B9F362BEF}" destId="{B931330F-7886-4F85-A93C-BB733B14A310}" srcOrd="1" destOrd="0" presId="urn:microsoft.com/office/officeart/2005/8/layout/pyramid1"/>
    <dgm:cxn modelId="{12D77737-FF93-43AE-9458-5BA6566DAC30}" type="presOf" srcId="{CBA29C19-9C0D-4A80-9DFC-C4A1D4AEFDE9}" destId="{AC9D0F9B-70B3-4630-BFDE-394950F5BC3F}" srcOrd="0" destOrd="0" presId="urn:microsoft.com/office/officeart/2005/8/layout/pyramid1"/>
    <dgm:cxn modelId="{BB70EB3C-9002-49FB-903C-6C3F484831A7}" srcId="{28A4E89C-C39F-4AE0-A251-8FCA01C923F6}" destId="{D0AE63E5-52C5-46FE-82A6-C510590D8C09}" srcOrd="1" destOrd="0" parTransId="{D594B606-154A-4CF6-9A42-B25892AC2D35}" sibTransId="{CA7914DB-8EC5-4019-B9A5-3D7315F43707}"/>
    <dgm:cxn modelId="{83D99041-579A-4959-BE68-3653E72818E5}" srcId="{28A4E89C-C39F-4AE0-A251-8FCA01C923F6}" destId="{CBA29C19-9C0D-4A80-9DFC-C4A1D4AEFDE9}" srcOrd="0" destOrd="0" parTransId="{4D24BB37-A42E-4428-8F63-E6A7060C4E7D}" sibTransId="{6F7CB348-4B12-48FA-8268-DDE8FD36D3D0}"/>
    <dgm:cxn modelId="{3F3EE848-CB61-4673-8E36-732658FC1CEA}" srcId="{28A4E89C-C39F-4AE0-A251-8FCA01C923F6}" destId="{1DE83C0F-E768-44F2-B87C-154B9F362BEF}" srcOrd="2" destOrd="0" parTransId="{F3921748-00C9-46C3-882B-7E5927C9CE87}" sibTransId="{F5B9BBB5-782C-4D01-A0CC-E4143ED78B99}"/>
    <dgm:cxn modelId="{4027DC4D-BBAC-4A9D-874B-AC6C98BE38AE}" type="presOf" srcId="{CBA29C19-9C0D-4A80-9DFC-C4A1D4AEFDE9}" destId="{D427AABF-0C98-4767-A941-C68F287DAF18}" srcOrd="1" destOrd="0" presId="urn:microsoft.com/office/officeart/2005/8/layout/pyramid1"/>
    <dgm:cxn modelId="{81767B58-2C82-4B5D-B30E-460D06DB9BD3}" type="presOf" srcId="{1DE83C0F-E768-44F2-B87C-154B9F362BEF}" destId="{63FA3886-ED46-4EC8-B63B-8F6A8B07CB4E}" srcOrd="0" destOrd="0" presId="urn:microsoft.com/office/officeart/2005/8/layout/pyramid1"/>
    <dgm:cxn modelId="{D9118587-8625-4445-85B1-CE922D487D4A}" type="presOf" srcId="{28A4E89C-C39F-4AE0-A251-8FCA01C923F6}" destId="{9B776280-876A-47EC-8655-CDA66B22056E}" srcOrd="0" destOrd="0" presId="urn:microsoft.com/office/officeart/2005/8/layout/pyramid1"/>
    <dgm:cxn modelId="{24B81391-84AD-4A2F-934A-8D423DB6876B}" type="presOf" srcId="{D0AE63E5-52C5-46FE-82A6-C510590D8C09}" destId="{545BA833-02BE-436E-8F44-A46EC3A40F07}" srcOrd="0" destOrd="0" presId="urn:microsoft.com/office/officeart/2005/8/layout/pyramid1"/>
    <dgm:cxn modelId="{2535B961-D9B7-4F94-8486-043650DFB75A}" type="presParOf" srcId="{9B776280-876A-47EC-8655-CDA66B22056E}" destId="{C413F215-BB6B-42D4-90D9-6967D397C005}" srcOrd="0" destOrd="0" presId="urn:microsoft.com/office/officeart/2005/8/layout/pyramid1"/>
    <dgm:cxn modelId="{645506D4-5671-4724-B08E-B3249C42ADF3}" type="presParOf" srcId="{C413F215-BB6B-42D4-90D9-6967D397C005}" destId="{AC9D0F9B-70B3-4630-BFDE-394950F5BC3F}" srcOrd="0" destOrd="0" presId="urn:microsoft.com/office/officeart/2005/8/layout/pyramid1"/>
    <dgm:cxn modelId="{3FB1938E-8D7C-4D17-A928-23410C576594}" type="presParOf" srcId="{C413F215-BB6B-42D4-90D9-6967D397C005}" destId="{D427AABF-0C98-4767-A941-C68F287DAF18}" srcOrd="1" destOrd="0" presId="urn:microsoft.com/office/officeart/2005/8/layout/pyramid1"/>
    <dgm:cxn modelId="{2D27E14A-FA3B-4D72-BC17-0986B3D86B55}" type="presParOf" srcId="{9B776280-876A-47EC-8655-CDA66B22056E}" destId="{344629F1-DDFD-48E3-9DF7-44846D047F09}" srcOrd="1" destOrd="0" presId="urn:microsoft.com/office/officeart/2005/8/layout/pyramid1"/>
    <dgm:cxn modelId="{4D072C28-2B88-4D02-9B58-50E4E90BDE31}" type="presParOf" srcId="{344629F1-DDFD-48E3-9DF7-44846D047F09}" destId="{545BA833-02BE-436E-8F44-A46EC3A40F07}" srcOrd="0" destOrd="0" presId="urn:microsoft.com/office/officeart/2005/8/layout/pyramid1"/>
    <dgm:cxn modelId="{E6C47845-5900-4B17-82DC-683534B79A35}" type="presParOf" srcId="{344629F1-DDFD-48E3-9DF7-44846D047F09}" destId="{A25CFD2D-61A6-4665-ACF4-098B506B2854}" srcOrd="1" destOrd="0" presId="urn:microsoft.com/office/officeart/2005/8/layout/pyramid1"/>
    <dgm:cxn modelId="{E0335B51-74FB-4FD2-9C5C-73D3B9AD86FA}" type="presParOf" srcId="{9B776280-876A-47EC-8655-CDA66B22056E}" destId="{388374F0-40CB-4297-8FC1-48032F2D819F}" srcOrd="2" destOrd="0" presId="urn:microsoft.com/office/officeart/2005/8/layout/pyramid1"/>
    <dgm:cxn modelId="{374AF3F6-CC16-4CD9-9371-7959C86735F1}" type="presParOf" srcId="{388374F0-40CB-4297-8FC1-48032F2D819F}" destId="{63FA3886-ED46-4EC8-B63B-8F6A8B07CB4E}" srcOrd="0" destOrd="0" presId="urn:microsoft.com/office/officeart/2005/8/layout/pyramid1"/>
    <dgm:cxn modelId="{B76FBF9F-1558-497D-AE2D-1ED3A5B539F4}" type="presParOf" srcId="{388374F0-40CB-4297-8FC1-48032F2D819F}" destId="{B931330F-7886-4F85-A93C-BB733B14A31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92EE9-4943-41B6-BAE5-714C129C3860}">
      <dsp:nvSpPr>
        <dsp:cNvPr id="0" name=""/>
        <dsp:cNvSpPr/>
      </dsp:nvSpPr>
      <dsp:spPr>
        <a:xfrm>
          <a:off x="2117265" y="0"/>
          <a:ext cx="2264182" cy="1641175"/>
        </a:xfrm>
        <a:prstGeom prst="trapezoid">
          <a:avLst>
            <a:gd name="adj" fmla="val 6898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Ústavní zákony</a:t>
          </a:r>
        </a:p>
      </dsp:txBody>
      <dsp:txXfrm>
        <a:off x="2117265" y="0"/>
        <a:ext cx="2264182" cy="1641175"/>
      </dsp:txXfrm>
    </dsp:sp>
    <dsp:sp modelId="{31FE30D0-FF3C-4FFA-8AF8-73E5CE3F3D6E}">
      <dsp:nvSpPr>
        <dsp:cNvPr id="0" name=""/>
        <dsp:cNvSpPr/>
      </dsp:nvSpPr>
      <dsp:spPr>
        <a:xfrm>
          <a:off x="1058632" y="1641175"/>
          <a:ext cx="4381448" cy="1534683"/>
        </a:xfrm>
        <a:prstGeom prst="trapezoid">
          <a:avLst>
            <a:gd name="adj" fmla="val 6898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Zákony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Zákonná opatření senátu</a:t>
          </a:r>
        </a:p>
      </dsp:txBody>
      <dsp:txXfrm>
        <a:off x="1825386" y="1641175"/>
        <a:ext cx="2847941" cy="1534683"/>
      </dsp:txXfrm>
    </dsp:sp>
    <dsp:sp modelId="{FDD39173-57F1-4E9A-A010-1398D8CEAB5B}">
      <dsp:nvSpPr>
        <dsp:cNvPr id="0" name=""/>
        <dsp:cNvSpPr/>
      </dsp:nvSpPr>
      <dsp:spPr>
        <a:xfrm>
          <a:off x="0" y="3175858"/>
          <a:ext cx="6498714" cy="1534683"/>
        </a:xfrm>
        <a:prstGeom prst="trapezoid">
          <a:avLst>
            <a:gd name="adj" fmla="val 6898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Podzákonné předpisy: nařízení vlády, vyhlášky ministerstev, nařízení kraje/obce, obecně závazné vyhlášky kraje/obce </a:t>
          </a:r>
        </a:p>
      </dsp:txBody>
      <dsp:txXfrm>
        <a:off x="1137274" y="3175858"/>
        <a:ext cx="4224164" cy="1534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D0F9B-70B3-4630-BFDE-394950F5BC3F}">
      <dsp:nvSpPr>
        <dsp:cNvPr id="0" name=""/>
        <dsp:cNvSpPr/>
      </dsp:nvSpPr>
      <dsp:spPr>
        <a:xfrm>
          <a:off x="2106782" y="0"/>
          <a:ext cx="2106782" cy="1299410"/>
        </a:xfrm>
        <a:prstGeom prst="trapezoid">
          <a:avLst>
            <a:gd name="adj" fmla="val 8106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NS, NSS</a:t>
          </a:r>
        </a:p>
      </dsp:txBody>
      <dsp:txXfrm>
        <a:off x="2106782" y="0"/>
        <a:ext cx="2106782" cy="1299410"/>
      </dsp:txXfrm>
    </dsp:sp>
    <dsp:sp modelId="{545BA833-02BE-436E-8F44-A46EC3A40F07}">
      <dsp:nvSpPr>
        <dsp:cNvPr id="0" name=""/>
        <dsp:cNvSpPr/>
      </dsp:nvSpPr>
      <dsp:spPr>
        <a:xfrm>
          <a:off x="1053391" y="1299410"/>
          <a:ext cx="4213565" cy="1299410"/>
        </a:xfrm>
        <a:prstGeom prst="trapezoid">
          <a:avLst>
            <a:gd name="adj" fmla="val 8106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Vrchní soudy</a:t>
          </a:r>
        </a:p>
      </dsp:txBody>
      <dsp:txXfrm>
        <a:off x="1790765" y="1299410"/>
        <a:ext cx="2738817" cy="1299410"/>
      </dsp:txXfrm>
    </dsp:sp>
    <dsp:sp modelId="{63FA3886-ED46-4EC8-B63B-8F6A8B07CB4E}">
      <dsp:nvSpPr>
        <dsp:cNvPr id="0" name=""/>
        <dsp:cNvSpPr/>
      </dsp:nvSpPr>
      <dsp:spPr>
        <a:xfrm>
          <a:off x="0" y="2598821"/>
          <a:ext cx="6320347" cy="1299410"/>
        </a:xfrm>
        <a:prstGeom prst="trapezoid">
          <a:avLst>
            <a:gd name="adj" fmla="val 8106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Krajské soudy (Městský soud v Praze)</a:t>
          </a:r>
        </a:p>
      </dsp:txBody>
      <dsp:txXfrm>
        <a:off x="1106060" y="2598821"/>
        <a:ext cx="4108226" cy="1299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5A9B657-1A02-452A-9660-F004242E58B6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EF9D8-0FAF-47C3-A58E-D27E3DC52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887307" cy="4571999"/>
          </a:xfrm>
        </p:spPr>
        <p:txBody>
          <a:bodyPr/>
          <a:lstStyle/>
          <a:p>
            <a:r>
              <a:rPr lang="cs-CZ" sz="6000" b="1" dirty="0">
                <a:latin typeface="Calibri" panose="020F0502020204030204" pitchFamily="34" charset="0"/>
              </a:rPr>
              <a:t>Právo jako normativní systém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82B2E1-534D-4704-A9D6-DE06DE61A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2360" y="6024880"/>
            <a:ext cx="3078480" cy="462280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Jan Chmel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6698D8A-D7D7-4D47-BACF-CD0F41595627}"/>
              </a:ext>
            </a:extLst>
          </p:cNvPr>
          <p:cNvSpPr txBox="1">
            <a:spLocks/>
          </p:cNvSpPr>
          <p:nvPr/>
        </p:nvSpPr>
        <p:spPr>
          <a:xfrm>
            <a:off x="508001" y="6024880"/>
            <a:ext cx="3842059" cy="462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</a:rPr>
              <a:t>Úvod do studia práva FSV, 2021</a:t>
            </a:r>
          </a:p>
        </p:txBody>
      </p:sp>
    </p:spTree>
    <p:extLst>
      <p:ext uri="{BB962C8B-B14F-4D97-AF65-F5344CB8AC3E}">
        <p14:creationId xmlns:p14="http://schemas.microsoft.com/office/powerpoint/2010/main" val="2987983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Právní předpisy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5160667" cy="60734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Ústavní pořádek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Výhrada zákona:</a:t>
            </a:r>
          </a:p>
          <a:p>
            <a:r>
              <a:rPr lang="cs-CZ" b="0" dirty="0">
                <a:latin typeface="Calibri" panose="020F0502020204030204" pitchFamily="34" charset="0"/>
                <a:cs typeface="Calibri" panose="020F0502020204030204" pitchFamily="34" charset="0"/>
              </a:rPr>
              <a:t>Čl. 4 odst. 1 a 2 Listiny: 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b="0" i="1" dirty="0">
                <a:latin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cs-CZ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Povinnosti mohou být ukládány toliko na základě zákona a v jeho mezích a jen při zachování základních práv a svobod. (2) Meze základních práv a svobod mohou být za podmínek stanovených Listinou základních práv a svobod upraveny pouze zákonem“</a:t>
            </a:r>
          </a:p>
          <a:p>
            <a:r>
              <a:rPr lang="cs-CZ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Čl. 39 Listiny: </a:t>
            </a:r>
            <a:r>
              <a:rPr lang="cs-CZ" b="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„Jen zákon stanoví, které jednání je trestným činem a jaký trest, jakož i jaké jiné újmy na právech nebo majetku, lze za jeho spáchání uložit. “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Potřeba zákonného zmocnění pro vydávání podzákonných předpisů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Kontrola ústavnosti Ústavním soudem ČR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FD38B76-1BF5-4178-95E4-C8FD0BF4D5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8768665"/>
              </p:ext>
            </p:extLst>
          </p:nvPr>
        </p:nvGraphicFramePr>
        <p:xfrm>
          <a:off x="5386038" y="236772"/>
          <a:ext cx="6498714" cy="4710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E5539E78-19A9-46AD-8D6B-3225DB9F7E06}"/>
              </a:ext>
            </a:extLst>
          </p:cNvPr>
          <p:cNvSpPr txBox="1"/>
          <p:nvPr/>
        </p:nvSpPr>
        <p:spPr>
          <a:xfrm>
            <a:off x="5902635" y="506073"/>
            <a:ext cx="1314963" cy="92333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Nařízení a směrnice EU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D540DAA-24F2-4B5D-9F3B-0BB9C6C53AA5}"/>
              </a:ext>
            </a:extLst>
          </p:cNvPr>
          <p:cNvSpPr txBox="1"/>
          <p:nvPr/>
        </p:nvSpPr>
        <p:spPr>
          <a:xfrm>
            <a:off x="10103261" y="506073"/>
            <a:ext cx="1549478" cy="92333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Některé mezinárodní smlouvy</a:t>
            </a:r>
          </a:p>
        </p:txBody>
      </p:sp>
    </p:spTree>
    <p:extLst>
      <p:ext uri="{BB962C8B-B14F-4D97-AF65-F5344CB8AC3E}">
        <p14:creationId xmlns:p14="http://schemas.microsoft.com/office/powerpoint/2010/main" val="328436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Systém práva: právo soukromé a veřejné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Soukromé právo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vzájemná rovnost, smluvní autonomie, dispozitivnost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komutativní spravedlnost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obnovení původního stavu při porušení práva</a:t>
            </a:r>
          </a:p>
          <a:p>
            <a:pPr lvl="1" indent="0">
              <a:buNone/>
            </a:pPr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Veřejné právo: 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nadřazené postavení orgánů veřejné moci a kogentnost právní úpravy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veřejný zájem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typické sankce v podobě trestu či pokuty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distributivní spravedlnost</a:t>
            </a:r>
          </a:p>
        </p:txBody>
      </p:sp>
    </p:spTree>
    <p:extLst>
      <p:ext uri="{BB962C8B-B14F-4D97-AF65-F5344CB8AC3E}">
        <p14:creationId xmlns:p14="http://schemas.microsoft.com/office/powerpoint/2010/main" val="3562625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Systém práva: některá právní odvětví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8182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Ústavní právo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Trestní právo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Občanské právo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Obchodní právo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Pracovní právo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Mezinárodní právo soukromé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Občanské právo procesní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Trestní právo procesní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Správní právo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Finanční právo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Právo sociálního zabezpečení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Právo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320492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Aplikace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526344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</a:rPr>
              <a:t>Tvorba práva x aplikace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0" dirty="0">
                <a:latin typeface="Calibri" panose="020F0502020204030204" pitchFamily="34" charset="0"/>
              </a:rPr>
              <a:t>Procesy aplikace práva (řízení):</a:t>
            </a:r>
          </a:p>
          <a:p>
            <a:pPr marL="800100" lvl="1" indent="-342900"/>
            <a:r>
              <a:rPr lang="cs-CZ" sz="2200" dirty="0">
                <a:latin typeface="Calibri" panose="020F0502020204030204" pitchFamily="34" charset="0"/>
              </a:rPr>
              <a:t>správní řízení</a:t>
            </a:r>
          </a:p>
          <a:p>
            <a:pPr marL="800100" lvl="1" indent="-342900"/>
            <a:r>
              <a:rPr lang="cs-CZ" sz="2200" b="0" dirty="0">
                <a:latin typeface="Calibri" panose="020F0502020204030204" pitchFamily="34" charset="0"/>
              </a:rPr>
              <a:t>soudní řízení</a:t>
            </a:r>
          </a:p>
          <a:p>
            <a:pPr marL="1485900" lvl="2" indent="-342900"/>
            <a:r>
              <a:rPr lang="cs-CZ" sz="1900" dirty="0">
                <a:latin typeface="Calibri" panose="020F0502020204030204" pitchFamily="34" charset="0"/>
              </a:rPr>
              <a:t>občanské soudní řízení (sporná x nesporná řízení)</a:t>
            </a:r>
          </a:p>
          <a:p>
            <a:pPr marL="1485900" lvl="2" indent="-342900"/>
            <a:r>
              <a:rPr lang="cs-CZ" sz="1900" b="0" dirty="0">
                <a:latin typeface="Calibri" panose="020F0502020204030204" pitchFamily="34" charset="0"/>
              </a:rPr>
              <a:t>trestní řízení</a:t>
            </a:r>
          </a:p>
          <a:p>
            <a:pPr marL="1485900" lvl="2" indent="-342900"/>
            <a:r>
              <a:rPr lang="cs-CZ" sz="1900" b="0" dirty="0">
                <a:latin typeface="Calibri" panose="020F0502020204030204" pitchFamily="34" charset="0"/>
              </a:rPr>
              <a:t>soudní řízení správní</a:t>
            </a:r>
          </a:p>
          <a:p>
            <a:pPr marL="1485900" lvl="2" indent="-342900"/>
            <a:r>
              <a:rPr lang="cs-CZ" sz="1900" b="0" dirty="0">
                <a:latin typeface="Calibri" panose="020F0502020204030204" pitchFamily="34" charset="0"/>
              </a:rPr>
              <a:t>další: řízení před Ústavním soudem, insolvenční řízení</a:t>
            </a:r>
          </a:p>
          <a:p>
            <a:pPr marL="800100" lvl="1" indent="-342900"/>
            <a:r>
              <a:rPr lang="cs-CZ" sz="2200" dirty="0">
                <a:latin typeface="Calibri" panose="020F0502020204030204" pitchFamily="34" charset="0"/>
              </a:rPr>
              <a:t>Exekuce</a:t>
            </a:r>
          </a:p>
          <a:p>
            <a:pPr marL="800100" lvl="1" indent="-342900">
              <a:spcAft>
                <a:spcPts val="600"/>
              </a:spcAft>
            </a:pPr>
            <a:r>
              <a:rPr lang="cs-CZ" sz="2200" b="0" dirty="0">
                <a:latin typeface="Calibri" panose="020F0502020204030204" pitchFamily="34" charset="0"/>
              </a:rPr>
              <a:t>(rozhodčí řízení)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0" dirty="0">
                <a:latin typeface="Calibri" panose="020F0502020204030204" pitchFamily="34" charset="0"/>
              </a:rPr>
              <a:t>V řízeních se řeší skutkové otázky a právní otázky:</a:t>
            </a:r>
          </a:p>
          <a:p>
            <a:pPr marL="800100" lvl="1" indent="-342900"/>
            <a:r>
              <a:rPr lang="cs-CZ" sz="2200" dirty="0">
                <a:latin typeface="Calibri" panose="020F0502020204030204" pitchFamily="34" charset="0"/>
              </a:rPr>
              <a:t>skutkové otázky (</a:t>
            </a:r>
            <a:r>
              <a:rPr lang="cs-CZ" sz="2200" dirty="0" err="1">
                <a:latin typeface="Calibri" panose="020F0502020204030204" pitchFamily="34" charset="0"/>
              </a:rPr>
              <a:t>quaestio</a:t>
            </a:r>
            <a:r>
              <a:rPr lang="cs-CZ" sz="2200" dirty="0">
                <a:latin typeface="Calibri" panose="020F0502020204030204" pitchFamily="34" charset="0"/>
              </a:rPr>
              <a:t> facti): „co se stalo?“</a:t>
            </a:r>
          </a:p>
          <a:p>
            <a:pPr marL="800100" lvl="1" indent="-342900"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právní otázky (</a:t>
            </a:r>
            <a:r>
              <a:rPr lang="cs-CZ" sz="2200" dirty="0" err="1">
                <a:latin typeface="Calibri" panose="020F0502020204030204" pitchFamily="34" charset="0"/>
              </a:rPr>
              <a:t>quaestio</a:t>
            </a:r>
            <a:r>
              <a:rPr lang="cs-CZ" sz="2200" dirty="0">
                <a:latin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</a:rPr>
              <a:t>iuris</a:t>
            </a:r>
            <a:r>
              <a:rPr lang="cs-CZ" sz="2200" dirty="0">
                <a:latin typeface="Calibri" panose="020F0502020204030204" pitchFamily="34" charset="0"/>
              </a:rPr>
              <a:t>): „jak to právně posoudit?“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0" dirty="0">
                <a:latin typeface="Calibri" panose="020F0502020204030204" pitchFamily="34" charset="0"/>
              </a:rPr>
              <a:t>Výsledek řízení: </a:t>
            </a:r>
            <a:r>
              <a:rPr lang="cs-CZ" sz="2200" dirty="0">
                <a:latin typeface="Calibri" panose="020F0502020204030204" pitchFamily="34" charset="0"/>
              </a:rPr>
              <a:t>akt aplikace práva </a:t>
            </a:r>
            <a:r>
              <a:rPr lang="cs-CZ" sz="2200" b="0" dirty="0">
                <a:latin typeface="Calibri" panose="020F0502020204030204" pitchFamily="34" charset="0"/>
              </a:rPr>
              <a:t>(rozsudek, rozhodnutí)</a:t>
            </a:r>
          </a:p>
          <a:p>
            <a:pPr marL="800100" lvl="1" indent="-342900"/>
            <a:r>
              <a:rPr lang="cs-CZ" sz="2200" dirty="0">
                <a:latin typeface="Calibri" panose="020F0502020204030204" pitchFamily="34" charset="0"/>
              </a:rPr>
              <a:t>meritorní x procesní akty aplikace práva</a:t>
            </a:r>
          </a:p>
          <a:p>
            <a:pPr marL="800100" lvl="1" indent="-342900"/>
            <a:r>
              <a:rPr lang="cs-CZ" sz="2200" b="0" dirty="0">
                <a:latin typeface="Calibri" panose="020F0502020204030204" pitchFamily="34" charset="0"/>
              </a:rPr>
              <a:t>právní moc a vykonatelnost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85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endParaRPr lang="cs-CZ" sz="40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0F22F8-E6F6-4FB4-8B38-ADD896916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436" y="-755346"/>
            <a:ext cx="6814489" cy="775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98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Soudní soustava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3EE83CF-6C4B-4956-9646-9A53B5020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143670"/>
              </p:ext>
            </p:extLst>
          </p:nvPr>
        </p:nvGraphicFramePr>
        <p:xfrm>
          <a:off x="1644558" y="276726"/>
          <a:ext cx="6320348" cy="389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Skupina 10">
            <a:extLst>
              <a:ext uri="{FF2B5EF4-FFF2-40B4-BE49-F238E27FC236}">
                <a16:creationId xmlns:a16="http://schemas.microsoft.com/office/drawing/2014/main" id="{A8958886-F32C-48AD-84C4-1702886733CD}"/>
              </a:ext>
            </a:extLst>
          </p:cNvPr>
          <p:cNvGrpSpPr/>
          <p:nvPr/>
        </p:nvGrpSpPr>
        <p:grpSpPr>
          <a:xfrm>
            <a:off x="625763" y="4174958"/>
            <a:ext cx="8385890" cy="1299410"/>
            <a:chOff x="0" y="2598821"/>
            <a:chExt cx="6320347" cy="1299410"/>
          </a:xfrm>
        </p:grpSpPr>
        <p:sp>
          <p:nvSpPr>
            <p:cNvPr id="12" name="Lichoběžník 11">
              <a:extLst>
                <a:ext uri="{FF2B5EF4-FFF2-40B4-BE49-F238E27FC236}">
                  <a16:creationId xmlns:a16="http://schemas.microsoft.com/office/drawing/2014/main" id="{B76F559E-07C9-4118-A344-5AF324E335C6}"/>
                </a:ext>
              </a:extLst>
            </p:cNvPr>
            <p:cNvSpPr/>
            <p:nvPr/>
          </p:nvSpPr>
          <p:spPr>
            <a:xfrm>
              <a:off x="0" y="2598821"/>
              <a:ext cx="6320347" cy="1299410"/>
            </a:xfrm>
            <a:prstGeom prst="trapezoid">
              <a:avLst>
                <a:gd name="adj" fmla="val 81067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Lichoběžník 4">
              <a:extLst>
                <a:ext uri="{FF2B5EF4-FFF2-40B4-BE49-F238E27FC236}">
                  <a16:creationId xmlns:a16="http://schemas.microsoft.com/office/drawing/2014/main" id="{21B7230B-CD9B-4CE1-B8E0-A3F66CA4114C}"/>
                </a:ext>
              </a:extLst>
            </p:cNvPr>
            <p:cNvSpPr txBox="1"/>
            <p:nvPr/>
          </p:nvSpPr>
          <p:spPr>
            <a:xfrm>
              <a:off x="1106060" y="2598821"/>
              <a:ext cx="4108226" cy="1299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000" kern="1200" dirty="0">
                  <a:solidFill>
                    <a:schemeClr val="tx1"/>
                  </a:solidFill>
                </a:rPr>
                <a:t>Okresní (obvodní) soudy (Městský soud v Brně)</a:t>
              </a:r>
            </a:p>
          </p:txBody>
        </p:sp>
      </p:grp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D73A035-2141-4747-AB43-36DC04671A77}"/>
              </a:ext>
            </a:extLst>
          </p:cNvPr>
          <p:cNvSpPr txBox="1"/>
          <p:nvPr/>
        </p:nvSpPr>
        <p:spPr>
          <a:xfrm>
            <a:off x="1435812" y="347369"/>
            <a:ext cx="1475830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Ústavní soud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B1700DA-D9E4-44ED-8C88-0C7461E39FE9}"/>
              </a:ext>
            </a:extLst>
          </p:cNvPr>
          <p:cNvSpPr txBox="1"/>
          <p:nvPr/>
        </p:nvSpPr>
        <p:spPr>
          <a:xfrm>
            <a:off x="7307424" y="347369"/>
            <a:ext cx="1314963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Soudní dvůr EU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DB6C33CE-70CD-47EE-AAA3-C5AA652C2C2F}"/>
              </a:ext>
            </a:extLst>
          </p:cNvPr>
          <p:cNvSpPr txBox="1"/>
          <p:nvPr/>
        </p:nvSpPr>
        <p:spPr>
          <a:xfrm>
            <a:off x="9348782" y="347368"/>
            <a:ext cx="1852618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Evropský soud pro lidská práva</a:t>
            </a:r>
          </a:p>
        </p:txBody>
      </p:sp>
    </p:spTree>
    <p:extLst>
      <p:ext uri="{BB962C8B-B14F-4D97-AF65-F5344CB8AC3E}">
        <p14:creationId xmlns:p14="http://schemas.microsoft.com/office/powerpoint/2010/main" val="75574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Plán semestru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974685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Právo jako normativní systém – právní norma, prameny práva, aplikace práva (Jan Chmel, 5. 10.)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Právo jako hodnotový systém – systém práva, interpretace práva, spravedlnost a právní jistota (Pavel Pražák, 12. 10.)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Ústavní právo (Jan Chmel, 19. 10.)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Správní právo, základní práva a svobody (Jan Chmel, 26. 10.)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Občanské právo hmotné I. (Pavel Pražák, 2. 11.)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Občanské právo hmotné II. (Pavel Pražák, 9. 11.)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Trestní právo hmotné – obecná část (Jan Chmel, 23. 11.)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Trestní právo hmotné – zvláštní část, trestní odpovědnost právnických osob, exkurs ke správnímu trestání (Jan Chmel, 30. 11.)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Občanské právo hmotné III. (Pavel Pražák, 7. 12.)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Procesní právo – civilní, trestní a správní proces (Pavel Pražák, 14. 12.)</a:t>
            </a:r>
            <a:endParaRPr lang="cs-CZ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Mezinárodní právo veřejné a evropské právo (Jan Chmel, 21. 12.)</a:t>
            </a:r>
          </a:p>
        </p:txBody>
      </p:sp>
    </p:spTree>
    <p:extLst>
      <p:ext uri="{BB962C8B-B14F-4D97-AF65-F5344CB8AC3E}">
        <p14:creationId xmlns:p14="http://schemas.microsoft.com/office/powerpoint/2010/main" val="312101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63108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Objektivní právo („</a:t>
            </a:r>
            <a:r>
              <a:rPr lang="cs-CZ" sz="2400" dirty="0" err="1">
                <a:latin typeface="Calibri" panose="020F0502020204030204" pitchFamily="34" charset="0"/>
              </a:rPr>
              <a:t>law</a:t>
            </a:r>
            <a:r>
              <a:rPr lang="cs-CZ" sz="2400" dirty="0">
                <a:latin typeface="Calibri" panose="020F0502020204030204" pitchFamily="34" charset="0"/>
              </a:rPr>
              <a:t>“): </a:t>
            </a:r>
            <a:r>
              <a:rPr lang="cs-CZ" sz="2400" b="0" dirty="0">
                <a:latin typeface="Calibri" panose="020F0502020204030204" pitchFamily="34" charset="0"/>
              </a:rPr>
              <a:t>souhrn právních norem jako obecně závazných pravidel chování stanovených či uznaných státem, resp. mezinárodním společenstvím států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Subjektivní právo („</a:t>
            </a:r>
            <a:r>
              <a:rPr lang="cs-CZ" sz="2400" dirty="0" err="1">
                <a:latin typeface="Calibri" panose="020F0502020204030204" pitchFamily="34" charset="0"/>
              </a:rPr>
              <a:t>right</a:t>
            </a:r>
            <a:r>
              <a:rPr lang="cs-CZ" sz="2400" dirty="0">
                <a:latin typeface="Calibri" panose="020F0502020204030204" pitchFamily="34" charset="0"/>
              </a:rPr>
              <a:t>“): </a:t>
            </a:r>
            <a:r>
              <a:rPr lang="cs-CZ" sz="2400" b="0" dirty="0">
                <a:latin typeface="Calibri" panose="020F0502020204030204" pitchFamily="34" charset="0"/>
              </a:rPr>
              <a:t>možnost chování zaručená subjektům objektivním právem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Právo je </a:t>
            </a:r>
            <a:r>
              <a:rPr lang="cs-CZ" sz="2400" b="0" i="1" dirty="0">
                <a:latin typeface="Calibri" panose="020F0502020204030204" pitchFamily="34" charset="0"/>
              </a:rPr>
              <a:t>normativní systém</a:t>
            </a:r>
            <a:r>
              <a:rPr lang="cs-CZ" sz="2400" b="0" dirty="0">
                <a:latin typeface="Calibri" panose="020F0502020204030204" pitchFamily="34" charset="0"/>
              </a:rPr>
              <a:t> (</a:t>
            </a:r>
            <a:r>
              <a:rPr lang="cs-CZ" sz="2400" b="0" dirty="0" err="1">
                <a:latin typeface="Calibri" panose="020F0502020204030204" pitchFamily="34" charset="0"/>
              </a:rPr>
              <a:t>normativita</a:t>
            </a:r>
            <a:r>
              <a:rPr lang="cs-CZ" sz="2400" b="0" dirty="0">
                <a:latin typeface="Calibri" panose="020F0502020204030204" pitchFamily="34" charset="0"/>
              </a:rPr>
              <a:t> x fakticita)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Definující vlastnosti práva jako normativního systému: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závazné 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formálně účinné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obecné 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vynutitelné </a:t>
            </a:r>
          </a:p>
          <a:p>
            <a:pPr marL="1485900" lvl="2" indent="-342900"/>
            <a:r>
              <a:rPr lang="cs-CZ" sz="2000" b="0" dirty="0">
                <a:latin typeface="Calibri" panose="020F0502020204030204" pitchFamily="34" charset="0"/>
              </a:rPr>
              <a:t>výjimka: </a:t>
            </a:r>
            <a:r>
              <a:rPr lang="cs-CZ" sz="2000" b="0" i="1" dirty="0">
                <a:latin typeface="Calibri" panose="020F0502020204030204" pitchFamily="34" charset="0"/>
              </a:rPr>
              <a:t>imperfektní normy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11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511701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Práva x povinnosti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Příkaz x zákaz x dovolení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Zásada legální licence </a:t>
            </a:r>
            <a:endParaRPr lang="cs-CZ" b="0" dirty="0">
              <a:latin typeface="Calibri" panose="020F0502020204030204" pitchFamily="34" charset="0"/>
            </a:endParaRPr>
          </a:p>
          <a:p>
            <a:r>
              <a:rPr lang="cs-CZ" b="0" dirty="0">
                <a:latin typeface="Calibri" panose="020F0502020204030204" pitchFamily="34" charset="0"/>
              </a:rPr>
              <a:t>	čl. 2 odst. 3 Listiny</a:t>
            </a:r>
            <a:r>
              <a:rPr lang="cs-CZ" b="0" i="1" dirty="0">
                <a:latin typeface="Calibri" panose="020F0502020204030204" pitchFamily="34" charset="0"/>
              </a:rPr>
              <a:t>: „Každý může činit, co není zákonem zakázáno, a nikdo nesmí být nucen činit, 	co zákon neukládá“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Zásada </a:t>
            </a:r>
            <a:r>
              <a:rPr lang="cs-CZ" dirty="0" err="1">
                <a:latin typeface="Calibri" panose="020F0502020204030204" pitchFamily="34" charset="0"/>
              </a:rPr>
              <a:t>enumerativnosti</a:t>
            </a:r>
            <a:r>
              <a:rPr lang="cs-CZ" dirty="0">
                <a:latin typeface="Calibri" panose="020F0502020204030204" pitchFamily="34" charset="0"/>
              </a:rPr>
              <a:t> veřejnoprávních pretenzí</a:t>
            </a:r>
          </a:p>
          <a:p>
            <a:r>
              <a:rPr lang="cs-CZ" dirty="0">
                <a:latin typeface="Calibri" panose="020F0502020204030204" pitchFamily="34" charset="0"/>
              </a:rPr>
              <a:t>	</a:t>
            </a:r>
            <a:r>
              <a:rPr lang="cs-CZ" b="0" dirty="0">
                <a:latin typeface="Calibri" panose="020F0502020204030204" pitchFamily="34" charset="0"/>
              </a:rPr>
              <a:t>čl. 2 odst. 2 Listiny: </a:t>
            </a:r>
            <a:r>
              <a:rPr lang="cs-CZ" b="0" i="1" dirty="0">
                <a:latin typeface="Calibri" panose="020F0502020204030204" pitchFamily="34" charset="0"/>
              </a:rPr>
              <a:t>„Státní moc lze uplatňovat jen v případech a v mezích stanovených zákonem, 	a to způsobem, který zákon stanoví“</a:t>
            </a:r>
          </a:p>
          <a:p>
            <a:endParaRPr lang="cs-CZ" i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Pravidla přednosti:</a:t>
            </a:r>
          </a:p>
          <a:p>
            <a:pPr marL="800100" lvl="1" indent="-342900"/>
            <a:r>
              <a:rPr lang="it-IT" b="0" i="1" dirty="0">
                <a:latin typeface="Calibri" panose="020F0502020204030204" pitchFamily="34" charset="0"/>
              </a:rPr>
              <a:t>Lex superior derogat legi inferiori</a:t>
            </a:r>
            <a:r>
              <a:rPr lang="cs-CZ" b="0" i="1" dirty="0">
                <a:latin typeface="Calibri" panose="020F0502020204030204" pitchFamily="34" charset="0"/>
              </a:rPr>
              <a:t> </a:t>
            </a:r>
            <a:r>
              <a:rPr lang="cs-CZ" b="0" dirty="0">
                <a:latin typeface="Calibri" panose="020F0502020204030204" pitchFamily="34" charset="0"/>
              </a:rPr>
              <a:t>(vyšší právní síla &gt; nižší právní síla)</a:t>
            </a:r>
          </a:p>
          <a:p>
            <a:pPr marL="800100" lvl="1" indent="-342900"/>
            <a:r>
              <a:rPr lang="it-IT" b="0" i="1" dirty="0">
                <a:latin typeface="Calibri" panose="020F0502020204030204" pitchFamily="34" charset="0"/>
              </a:rPr>
              <a:t>Lex specialis derogat legi generali</a:t>
            </a:r>
            <a:r>
              <a:rPr lang="cs-CZ" b="0" i="1" dirty="0">
                <a:latin typeface="Calibri" panose="020F0502020204030204" pitchFamily="34" charset="0"/>
              </a:rPr>
              <a:t> </a:t>
            </a:r>
            <a:r>
              <a:rPr lang="cs-CZ" b="0" dirty="0">
                <a:latin typeface="Calibri" panose="020F0502020204030204" pitchFamily="34" charset="0"/>
              </a:rPr>
              <a:t>(zvláštní &gt; obecný)</a:t>
            </a:r>
          </a:p>
          <a:p>
            <a:pPr marL="800100" lvl="1" indent="-342900"/>
            <a:r>
              <a:rPr lang="it-IT" b="0" i="1" dirty="0">
                <a:latin typeface="Calibri" panose="020F0502020204030204" pitchFamily="34" charset="0"/>
              </a:rPr>
              <a:t>Lex posterior derogat legi inferiori</a:t>
            </a:r>
            <a:r>
              <a:rPr lang="cs-CZ" b="0" i="1" dirty="0">
                <a:latin typeface="Calibri" panose="020F0502020204030204" pitchFamily="34" charset="0"/>
              </a:rPr>
              <a:t> </a:t>
            </a:r>
            <a:r>
              <a:rPr lang="cs-CZ" b="0" dirty="0">
                <a:latin typeface="Calibri" panose="020F0502020204030204" pitchFamily="34" charset="0"/>
              </a:rPr>
              <a:t>(pozdější &gt; starší)</a:t>
            </a:r>
            <a:endParaRPr lang="it-IT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40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Struktura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Hypotéza – dispozice – sankce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Hypotéza – podmínky, za nichž se uplatní D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Dispozice – vlastní zákaz / příkaz / dovolení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Sankce – postih za porušení 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Příklad: </a:t>
            </a:r>
          </a:p>
          <a:p>
            <a:r>
              <a:rPr lang="cs-CZ" dirty="0">
                <a:latin typeface="Calibri" panose="020F0502020204030204" pitchFamily="34" charset="0"/>
              </a:rPr>
              <a:t>	</a:t>
            </a:r>
            <a:r>
              <a:rPr lang="cs-CZ" b="0" dirty="0">
                <a:latin typeface="Calibri" panose="020F0502020204030204" pitchFamily="34" charset="0"/>
              </a:rPr>
              <a:t>§ 1375 odst. 2 o. z. </a:t>
            </a:r>
            <a:r>
              <a:rPr lang="cs-CZ" b="0" i="1" dirty="0">
                <a:latin typeface="Calibri" panose="020F0502020204030204" pitchFamily="34" charset="0"/>
              </a:rPr>
              <a:t>„Zástavní věřitel, který vykonává své zástavní právo, a nabyvatel zástavy 	zajistí zápis změny v osobě zástavního dlužníka v rejstříku zástav nebo ve veřejném seznamu, 	vyžaduje-li se takový zápis ke vzniku zástavního práva, jinak škodu tím způsobenou nahradí.“</a:t>
            </a:r>
          </a:p>
          <a:p>
            <a:endParaRPr lang="cs-CZ" b="0" i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Zvláštní typy norem: </a:t>
            </a:r>
            <a:r>
              <a:rPr lang="cs-CZ" b="0" dirty="0">
                <a:latin typeface="Calibri" panose="020F0502020204030204" pitchFamily="34" charset="0"/>
              </a:rPr>
              <a:t>blanketové, kolizní, kompetenční, teleologické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3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Jde o právní normy?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1) Je zakázáno přecházet vozovku mimo přechod pro chodce.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2) Václav Havel se zasloužil o svobodu a demokracii.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3) Jan Chmel je povinen zaplatit kupní cenu podle kupní smlouvy ze dne 8. 10. 2012.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4) Je třeba zdravit na chodbách.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5) Manželé jsou povinni být si navzájem věrni.</a:t>
            </a:r>
          </a:p>
        </p:txBody>
      </p:sp>
    </p:spTree>
    <p:extLst>
      <p:ext uri="{BB962C8B-B14F-4D97-AF65-F5344CB8AC3E}">
        <p14:creationId xmlns:p14="http://schemas.microsoft.com/office/powerpoint/2010/main" val="380495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Působnost právních norem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Věcná</a:t>
            </a:r>
            <a:endParaRPr lang="cs-CZ" b="0" dirty="0">
              <a:latin typeface="Calibri" panose="020F0502020204030204" pitchFamily="34" charset="0"/>
            </a:endParaRPr>
          </a:p>
          <a:p>
            <a:pPr marL="800100" lvl="1" indent="-342900"/>
            <a:r>
              <a:rPr lang="cs-CZ" i="1" dirty="0">
                <a:latin typeface="Calibri" panose="020F0502020204030204" pitchFamily="34" charset="0"/>
              </a:rPr>
              <a:t>lex </a:t>
            </a:r>
            <a:r>
              <a:rPr lang="cs-CZ" i="1" dirty="0" err="1">
                <a:latin typeface="Calibri" panose="020F0502020204030204" pitchFamily="34" charset="0"/>
              </a:rPr>
              <a:t>specialis</a:t>
            </a:r>
            <a:r>
              <a:rPr lang="cs-CZ" i="1" dirty="0">
                <a:latin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</a:rPr>
              <a:t>derogat</a:t>
            </a:r>
            <a:r>
              <a:rPr lang="cs-CZ" i="1" dirty="0">
                <a:latin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</a:rPr>
              <a:t>legi</a:t>
            </a:r>
            <a:r>
              <a:rPr lang="cs-CZ" i="1" dirty="0">
                <a:latin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</a:rPr>
              <a:t>generali</a:t>
            </a:r>
            <a:endParaRPr lang="cs-CZ" b="0" i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Prostorová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Osobní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imunity a exempce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Časová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platnost (publikace)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účinnost (po uplynutí </a:t>
            </a:r>
            <a:r>
              <a:rPr lang="cs-CZ" i="1" dirty="0" err="1">
                <a:latin typeface="Calibri" panose="020F0502020204030204" pitchFamily="34" charset="0"/>
              </a:rPr>
              <a:t>legislavakanční</a:t>
            </a:r>
            <a:r>
              <a:rPr lang="cs-CZ" i="1" dirty="0">
                <a:latin typeface="Calibri" panose="020F0502020204030204" pitchFamily="34" charset="0"/>
              </a:rPr>
              <a:t> lhůty</a:t>
            </a:r>
            <a:r>
              <a:rPr lang="cs-CZ" dirty="0">
                <a:latin typeface="Calibri" panose="020F0502020204030204" pitchFamily="34" charset="0"/>
              </a:rPr>
              <a:t>)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přechodná ustanovení</a:t>
            </a:r>
          </a:p>
          <a:p>
            <a:pPr marL="800100" lvl="1" indent="-342900"/>
            <a:r>
              <a:rPr lang="cs-CZ" dirty="0">
                <a:latin typeface="Calibri" panose="020F0502020204030204" pitchFamily="34" charset="0"/>
              </a:rPr>
              <a:t>zákaz retroaktivity</a:t>
            </a:r>
          </a:p>
        </p:txBody>
      </p:sp>
    </p:spTree>
    <p:extLst>
      <p:ext uri="{BB962C8B-B14F-4D97-AF65-F5344CB8AC3E}">
        <p14:creationId xmlns:p14="http://schemas.microsoft.com/office/powerpoint/2010/main" val="390628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Prameny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32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Prameny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804775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Calibri" panose="020F0502020204030204" pitchFamily="34" charset="0"/>
              </a:rPr>
              <a:t>Ve formálním slova smyslu: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právní předpisy (ústavní zákony, zákony, podzákonné předpisy)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vyhlášené nálezy Ústavního soudu o zrušení právního předpisu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některé mezinárodní smlouvy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prameny evropského práva (nařízení, směrnice)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V materiálním slova smyslu: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právní principy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judikatura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ústavní zvyklosti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>
                <a:latin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18677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3453</TotalTime>
  <Words>974</Words>
  <Application>Microsoft Office PowerPoint</Application>
  <PresentationFormat>Širokoúhlá obrazovka</PresentationFormat>
  <Paragraphs>144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Základní</vt:lpstr>
      <vt:lpstr>Právo jako normativní systém</vt:lpstr>
      <vt:lpstr>Plán semestru</vt:lpstr>
      <vt:lpstr>právo</vt:lpstr>
      <vt:lpstr>Právní normy</vt:lpstr>
      <vt:lpstr>Struktura právní normy</vt:lpstr>
      <vt:lpstr>Jde o právní normy?</vt:lpstr>
      <vt:lpstr>Působnost právních norem</vt:lpstr>
      <vt:lpstr>Prameny práva</vt:lpstr>
      <vt:lpstr>Prameny práva</vt:lpstr>
      <vt:lpstr>Právní předpisy</vt:lpstr>
      <vt:lpstr>Systém práva: právo soukromé a veřejné</vt:lpstr>
      <vt:lpstr>Systém práva: některá právní odvětví</vt:lpstr>
      <vt:lpstr>Aplikace práva</vt:lpstr>
      <vt:lpstr>Prezentace aplikace PowerPoint</vt:lpstr>
      <vt:lpstr>Soudní soustava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právo</dc:title>
  <dc:creator>Jan Chmel</dc:creator>
  <cp:lastModifiedBy>Jan Chmel</cp:lastModifiedBy>
  <cp:revision>18</cp:revision>
  <dcterms:created xsi:type="dcterms:W3CDTF">2018-11-11T14:50:13Z</dcterms:created>
  <dcterms:modified xsi:type="dcterms:W3CDTF">2021-10-04T11:03:23Z</dcterms:modified>
</cp:coreProperties>
</file>