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1" r:id="rId4"/>
    <p:sldId id="262" r:id="rId5"/>
    <p:sldId id="259" r:id="rId6"/>
    <p:sldId id="263" r:id="rId7"/>
    <p:sldId id="264" r:id="rId8"/>
    <p:sldId id="265" r:id="rId9"/>
    <p:sldId id="267" r:id="rId10"/>
    <p:sldId id="266" r:id="rId11"/>
    <p:sldId id="269" r:id="rId12"/>
    <p:sldId id="268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60"/>
  </p:normalViewPr>
  <p:slideViewPr>
    <p:cSldViewPr snapToGrid="0">
      <p:cViewPr varScale="1">
        <p:scale>
          <a:sx n="56" d="100"/>
          <a:sy n="56" d="100"/>
        </p:scale>
        <p:origin x="90" y="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Chmel" userId="e8ec0640dd5de382" providerId="LiveId" clId="{09FF8DDA-652A-4901-9AEE-5707FF397C31}"/>
    <pc:docChg chg="custSel addSld delSld modSld">
      <pc:chgData name="Jan Chmel" userId="e8ec0640dd5de382" providerId="LiveId" clId="{09FF8DDA-652A-4901-9AEE-5707FF397C31}" dt="2021-12-20T21:17:33.106" v="70"/>
      <pc:docMkLst>
        <pc:docMk/>
      </pc:docMkLst>
      <pc:sldChg chg="modSp mod">
        <pc:chgData name="Jan Chmel" userId="e8ec0640dd5de382" providerId="LiveId" clId="{09FF8DDA-652A-4901-9AEE-5707FF397C31}" dt="2021-12-20T20:59:38.989" v="5" actId="20577"/>
        <pc:sldMkLst>
          <pc:docMk/>
          <pc:sldMk cId="2987983955" sldId="256"/>
        </pc:sldMkLst>
        <pc:spChg chg="mod">
          <ac:chgData name="Jan Chmel" userId="e8ec0640dd5de382" providerId="LiveId" clId="{09FF8DDA-652A-4901-9AEE-5707FF397C31}" dt="2021-12-20T20:59:38.989" v="5" actId="20577"/>
          <ac:spMkLst>
            <pc:docMk/>
            <pc:sldMk cId="2987983955" sldId="256"/>
            <ac:spMk id="4" creationId="{56698D8A-D7D7-4D47-BACF-CD0F41595627}"/>
          </ac:spMkLst>
        </pc:spChg>
      </pc:sldChg>
      <pc:sldChg chg="modSp mod">
        <pc:chgData name="Jan Chmel" userId="e8ec0640dd5de382" providerId="LiveId" clId="{09FF8DDA-652A-4901-9AEE-5707FF397C31}" dt="2021-12-20T21:00:48.404" v="9" actId="20577"/>
        <pc:sldMkLst>
          <pc:docMk/>
          <pc:sldMk cId="1811632448" sldId="270"/>
        </pc:sldMkLst>
        <pc:spChg chg="mod">
          <ac:chgData name="Jan Chmel" userId="e8ec0640dd5de382" providerId="LiveId" clId="{09FF8DDA-652A-4901-9AEE-5707FF397C31}" dt="2021-12-20T21:00:48.404" v="9" actId="20577"/>
          <ac:spMkLst>
            <pc:docMk/>
            <pc:sldMk cId="1811632448" sldId="270"/>
            <ac:spMk id="3" creationId="{370AA609-C635-4BA1-95D2-C4DBE6BA7B54}"/>
          </ac:spMkLst>
        </pc:spChg>
      </pc:sldChg>
      <pc:sldChg chg="modSp add mod">
        <pc:chgData name="Jan Chmel" userId="e8ec0640dd5de382" providerId="LiveId" clId="{09FF8DDA-652A-4901-9AEE-5707FF397C31}" dt="2021-12-20T21:17:33.106" v="70"/>
        <pc:sldMkLst>
          <pc:docMk/>
          <pc:sldMk cId="475850990" sldId="271"/>
        </pc:sldMkLst>
        <pc:spChg chg="mod">
          <ac:chgData name="Jan Chmel" userId="e8ec0640dd5de382" providerId="LiveId" clId="{09FF8DDA-652A-4901-9AEE-5707FF397C31}" dt="2021-12-20T21:15:29.472" v="31" actId="20577"/>
          <ac:spMkLst>
            <pc:docMk/>
            <pc:sldMk cId="475850990" sldId="271"/>
            <ac:spMk id="2" creationId="{10C7C53C-C729-41DF-BCD0-37175F62B4AF}"/>
          </ac:spMkLst>
        </pc:spChg>
        <pc:spChg chg="mod">
          <ac:chgData name="Jan Chmel" userId="e8ec0640dd5de382" providerId="LiveId" clId="{09FF8DDA-652A-4901-9AEE-5707FF397C31}" dt="2021-12-20T21:17:33.106" v="70"/>
          <ac:spMkLst>
            <pc:docMk/>
            <pc:sldMk cId="475850990" sldId="271"/>
            <ac:spMk id="3" creationId="{370AA609-C635-4BA1-95D2-C4DBE6BA7B54}"/>
          </ac:spMkLst>
        </pc:spChg>
      </pc:sldChg>
      <pc:sldChg chg="new del">
        <pc:chgData name="Jan Chmel" userId="e8ec0640dd5de382" providerId="LiveId" clId="{09FF8DDA-652A-4901-9AEE-5707FF397C31}" dt="2021-12-20T21:15:13.778" v="11" actId="47"/>
        <pc:sldMkLst>
          <pc:docMk/>
          <pc:sldMk cId="3788445040" sldId="271"/>
        </pc:sldMkLst>
      </pc:sldChg>
    </pc:docChg>
  </pc:docChgLst>
  <pc:docChgLst>
    <pc:chgData name="Jan Chmel" userId="e8ec0640dd5de382" providerId="LiveId" clId="{B3C7E84D-D366-4016-9C9B-33253C34AC10}"/>
    <pc:docChg chg="undo custSel addSld delSld modSld">
      <pc:chgData name="Jan Chmel" userId="e8ec0640dd5de382" providerId="LiveId" clId="{B3C7E84D-D366-4016-9C9B-33253C34AC10}" dt="2018-11-18T22:47:47.072" v="494" actId="14100"/>
      <pc:docMkLst>
        <pc:docMk/>
      </pc:docMkLst>
      <pc:sldChg chg="modSp">
        <pc:chgData name="Jan Chmel" userId="e8ec0640dd5de382" providerId="LiveId" clId="{B3C7E84D-D366-4016-9C9B-33253C34AC10}" dt="2018-11-18T14:59:27.130" v="40" actId="20577"/>
        <pc:sldMkLst>
          <pc:docMk/>
          <pc:sldMk cId="2987983955" sldId="256"/>
        </pc:sldMkLst>
        <pc:spChg chg="mod">
          <ac:chgData name="Jan Chmel" userId="e8ec0640dd5de382" providerId="LiveId" clId="{B3C7E84D-D366-4016-9C9B-33253C34AC10}" dt="2018-11-18T14:59:27.130" v="40" actId="20577"/>
          <ac:spMkLst>
            <pc:docMk/>
            <pc:sldMk cId="2987983955" sldId="256"/>
            <ac:spMk id="2" creationId="{8E2EF9D8-0FAF-47C3-A58E-D27E3DC522B7}"/>
          </ac:spMkLst>
        </pc:spChg>
      </pc:sldChg>
      <pc:sldChg chg="modSp">
        <pc:chgData name="Jan Chmel" userId="e8ec0640dd5de382" providerId="LiveId" clId="{B3C7E84D-D366-4016-9C9B-33253C34AC10}" dt="2018-11-18T15:03:23.468" v="95" actId="20577"/>
        <pc:sldMkLst>
          <pc:docMk/>
          <pc:sldMk cId="1231198327" sldId="257"/>
        </pc:sldMkLst>
        <pc:spChg chg="mod">
          <ac:chgData name="Jan Chmel" userId="e8ec0640dd5de382" providerId="LiveId" clId="{B3C7E84D-D366-4016-9C9B-33253C34AC10}" dt="2018-11-18T14:59:52.766" v="83" actId="20577"/>
          <ac:spMkLst>
            <pc:docMk/>
            <pc:sldMk cId="1231198327" sldId="257"/>
            <ac:spMk id="2" creationId="{10C7C53C-C729-41DF-BCD0-37175F62B4AF}"/>
          </ac:spMkLst>
        </pc:spChg>
        <pc:spChg chg="mod">
          <ac:chgData name="Jan Chmel" userId="e8ec0640dd5de382" providerId="LiveId" clId="{B3C7E84D-D366-4016-9C9B-33253C34AC10}" dt="2018-11-18T15:03:23.468" v="95" actId="20577"/>
          <ac:spMkLst>
            <pc:docMk/>
            <pc:sldMk cId="1231198327" sldId="257"/>
            <ac:spMk id="3" creationId="{370AA609-C635-4BA1-95D2-C4DBE6BA7B54}"/>
          </ac:spMkLst>
        </pc:spChg>
      </pc:sldChg>
      <pc:sldChg chg="modSp add">
        <pc:chgData name="Jan Chmel" userId="e8ec0640dd5de382" providerId="LiveId" clId="{B3C7E84D-D366-4016-9C9B-33253C34AC10}" dt="2018-11-18T22:23:12.981" v="375" actId="113"/>
        <pc:sldMkLst>
          <pc:docMk/>
          <pc:sldMk cId="1044836512" sldId="258"/>
        </pc:sldMkLst>
        <pc:spChg chg="mod">
          <ac:chgData name="Jan Chmel" userId="e8ec0640dd5de382" providerId="LiveId" clId="{B3C7E84D-D366-4016-9C9B-33253C34AC10}" dt="2018-11-18T22:16:57.976" v="150" actId="20577"/>
          <ac:spMkLst>
            <pc:docMk/>
            <pc:sldMk cId="1044836512" sldId="258"/>
            <ac:spMk id="2" creationId="{10C7C53C-C729-41DF-BCD0-37175F62B4AF}"/>
          </ac:spMkLst>
        </pc:spChg>
        <pc:spChg chg="mod">
          <ac:chgData name="Jan Chmel" userId="e8ec0640dd5de382" providerId="LiveId" clId="{B3C7E84D-D366-4016-9C9B-33253C34AC10}" dt="2018-11-18T22:23:12.981" v="375" actId="113"/>
          <ac:spMkLst>
            <pc:docMk/>
            <pc:sldMk cId="1044836512" sldId="258"/>
            <ac:spMk id="3" creationId="{370AA609-C635-4BA1-95D2-C4DBE6BA7B54}"/>
          </ac:spMkLst>
        </pc:spChg>
      </pc:sldChg>
      <pc:sldChg chg="modSp add">
        <pc:chgData name="Jan Chmel" userId="e8ec0640dd5de382" providerId="LiveId" clId="{B3C7E84D-D366-4016-9C9B-33253C34AC10}" dt="2018-11-18T22:28:12.480" v="436" actId="20577"/>
        <pc:sldMkLst>
          <pc:docMk/>
          <pc:sldMk cId="502036202" sldId="259"/>
        </pc:sldMkLst>
        <pc:spChg chg="mod">
          <ac:chgData name="Jan Chmel" userId="e8ec0640dd5de382" providerId="LiveId" clId="{B3C7E84D-D366-4016-9C9B-33253C34AC10}" dt="2018-11-18T22:27:37.848" v="417" actId="5793"/>
          <ac:spMkLst>
            <pc:docMk/>
            <pc:sldMk cId="502036202" sldId="259"/>
            <ac:spMk id="2" creationId="{10C7C53C-C729-41DF-BCD0-37175F62B4AF}"/>
          </ac:spMkLst>
        </pc:spChg>
        <pc:spChg chg="mod">
          <ac:chgData name="Jan Chmel" userId="e8ec0640dd5de382" providerId="LiveId" clId="{B3C7E84D-D366-4016-9C9B-33253C34AC10}" dt="2018-11-18T22:28:12.480" v="436" actId="20577"/>
          <ac:spMkLst>
            <pc:docMk/>
            <pc:sldMk cId="502036202" sldId="259"/>
            <ac:spMk id="3" creationId="{370AA609-C635-4BA1-95D2-C4DBE6BA7B54}"/>
          </ac:spMkLst>
        </pc:spChg>
      </pc:sldChg>
      <pc:sldChg chg="del">
        <pc:chgData name="Jan Chmel" userId="e8ec0640dd5de382" providerId="LiveId" clId="{B3C7E84D-D366-4016-9C9B-33253C34AC10}" dt="2018-11-18T14:59:36.367" v="42" actId="2696"/>
        <pc:sldMkLst>
          <pc:docMk/>
          <pc:sldMk cId="3121010379" sldId="259"/>
        </pc:sldMkLst>
      </pc:sldChg>
      <pc:sldChg chg="del">
        <pc:chgData name="Jan Chmel" userId="e8ec0640dd5de382" providerId="LiveId" clId="{B3C7E84D-D366-4016-9C9B-33253C34AC10}" dt="2018-11-18T14:59:36.390" v="45" actId="2696"/>
        <pc:sldMkLst>
          <pc:docMk/>
          <pc:sldMk cId="941575335" sldId="260"/>
        </pc:sldMkLst>
      </pc:sldChg>
      <pc:sldChg chg="modSp add">
        <pc:chgData name="Jan Chmel" userId="e8ec0640dd5de382" providerId="LiveId" clId="{B3C7E84D-D366-4016-9C9B-33253C34AC10}" dt="2018-11-18T22:34:51.529" v="467" actId="113"/>
        <pc:sldMkLst>
          <pc:docMk/>
          <pc:sldMk cId="2732371579" sldId="260"/>
        </pc:sldMkLst>
        <pc:spChg chg="mod">
          <ac:chgData name="Jan Chmel" userId="e8ec0640dd5de382" providerId="LiveId" clId="{B3C7E84D-D366-4016-9C9B-33253C34AC10}" dt="2018-11-18T22:34:47.505" v="466" actId="20577"/>
          <ac:spMkLst>
            <pc:docMk/>
            <pc:sldMk cId="2732371579" sldId="260"/>
            <ac:spMk id="2" creationId="{10C7C53C-C729-41DF-BCD0-37175F62B4AF}"/>
          </ac:spMkLst>
        </pc:spChg>
        <pc:spChg chg="mod">
          <ac:chgData name="Jan Chmel" userId="e8ec0640dd5de382" providerId="LiveId" clId="{B3C7E84D-D366-4016-9C9B-33253C34AC10}" dt="2018-11-18T22:34:51.529" v="467" actId="113"/>
          <ac:spMkLst>
            <pc:docMk/>
            <pc:sldMk cId="2732371579" sldId="260"/>
            <ac:spMk id="3" creationId="{370AA609-C635-4BA1-95D2-C4DBE6BA7B54}"/>
          </ac:spMkLst>
        </pc:spChg>
      </pc:sldChg>
      <pc:sldChg chg="addSp modSp add">
        <pc:chgData name="Jan Chmel" userId="e8ec0640dd5de382" providerId="LiveId" clId="{B3C7E84D-D366-4016-9C9B-33253C34AC10}" dt="2018-11-18T22:47:47.072" v="494" actId="14100"/>
        <pc:sldMkLst>
          <pc:docMk/>
          <pc:sldMk cId="578658205" sldId="261"/>
        </pc:sldMkLst>
        <pc:spChg chg="mod">
          <ac:chgData name="Jan Chmel" userId="e8ec0640dd5de382" providerId="LiveId" clId="{B3C7E84D-D366-4016-9C9B-33253C34AC10}" dt="2018-11-18T22:35:37.639" v="489" actId="113"/>
          <ac:spMkLst>
            <pc:docMk/>
            <pc:sldMk cId="578658205" sldId="261"/>
            <ac:spMk id="3" creationId="{370AA609-C635-4BA1-95D2-C4DBE6BA7B54}"/>
          </ac:spMkLst>
        </pc:spChg>
        <pc:picChg chg="add mod">
          <ac:chgData name="Jan Chmel" userId="e8ec0640dd5de382" providerId="LiveId" clId="{B3C7E84D-D366-4016-9C9B-33253C34AC10}" dt="2018-11-18T22:47:47.072" v="494" actId="14100"/>
          <ac:picMkLst>
            <pc:docMk/>
            <pc:sldMk cId="578658205" sldId="261"/>
            <ac:picMk id="1026" creationId="{B9836EBE-247A-49A6-AEDC-46C4B4973DC2}"/>
          </ac:picMkLst>
        </pc:picChg>
      </pc:sldChg>
      <pc:sldChg chg="del">
        <pc:chgData name="Jan Chmel" userId="e8ec0640dd5de382" providerId="LiveId" clId="{B3C7E84D-D366-4016-9C9B-33253C34AC10}" dt="2018-11-18T14:59:36.378" v="43" actId="2696"/>
        <pc:sldMkLst>
          <pc:docMk/>
          <pc:sldMk cId="743875246" sldId="261"/>
        </pc:sldMkLst>
      </pc:sldChg>
      <pc:sldChg chg="del">
        <pc:chgData name="Jan Chmel" userId="e8ec0640dd5de382" providerId="LiveId" clId="{B3C7E84D-D366-4016-9C9B-33253C34AC10}" dt="2018-11-18T14:59:36.388" v="44" actId="2696"/>
        <pc:sldMkLst>
          <pc:docMk/>
          <pc:sldMk cId="164608778" sldId="262"/>
        </pc:sldMkLst>
      </pc:sldChg>
      <pc:sldChg chg="del">
        <pc:chgData name="Jan Chmel" userId="e8ec0640dd5de382" providerId="LiveId" clId="{B3C7E84D-D366-4016-9C9B-33253C34AC10}" dt="2018-11-18T14:59:36.406" v="46" actId="2696"/>
        <pc:sldMkLst>
          <pc:docMk/>
          <pc:sldMk cId="3491393191" sldId="264"/>
        </pc:sldMkLst>
      </pc:sldChg>
      <pc:sldChg chg="del">
        <pc:chgData name="Jan Chmel" userId="e8ec0640dd5de382" providerId="LiveId" clId="{B3C7E84D-D366-4016-9C9B-33253C34AC10}" dt="2018-11-18T14:59:36.422" v="47" actId="2696"/>
        <pc:sldMkLst>
          <pc:docMk/>
          <pc:sldMk cId="3745797665" sldId="265"/>
        </pc:sldMkLst>
      </pc:sldChg>
      <pc:sldChg chg="del">
        <pc:chgData name="Jan Chmel" userId="e8ec0640dd5de382" providerId="LiveId" clId="{B3C7E84D-D366-4016-9C9B-33253C34AC10}" dt="2018-11-18T14:59:36.358" v="41" actId="2696"/>
        <pc:sldMkLst>
          <pc:docMk/>
          <pc:sldMk cId="3302050215" sldId="266"/>
        </pc:sldMkLst>
      </pc:sldChg>
      <pc:sldChg chg="del">
        <pc:chgData name="Jan Chmel" userId="e8ec0640dd5de382" providerId="LiveId" clId="{B3C7E84D-D366-4016-9C9B-33253C34AC10}" dt="2018-11-18T14:59:36.437" v="48" actId="2696"/>
        <pc:sldMkLst>
          <pc:docMk/>
          <pc:sldMk cId="3963125813" sldId="267"/>
        </pc:sldMkLst>
      </pc:sldChg>
      <pc:sldChg chg="del">
        <pc:chgData name="Jan Chmel" userId="e8ec0640dd5de382" providerId="LiveId" clId="{B3C7E84D-D366-4016-9C9B-33253C34AC10}" dt="2018-11-18T14:59:36.437" v="49" actId="2696"/>
        <pc:sldMkLst>
          <pc:docMk/>
          <pc:sldMk cId="1072969856" sldId="268"/>
        </pc:sldMkLst>
      </pc:sldChg>
      <pc:sldChg chg="del">
        <pc:chgData name="Jan Chmel" userId="e8ec0640dd5de382" providerId="LiveId" clId="{B3C7E84D-D366-4016-9C9B-33253C34AC10}" dt="2018-11-18T14:59:36.453" v="50" actId="2696"/>
        <pc:sldMkLst>
          <pc:docMk/>
          <pc:sldMk cId="1334422336" sldId="269"/>
        </pc:sldMkLst>
      </pc:sldChg>
      <pc:sldChg chg="del">
        <pc:chgData name="Jan Chmel" userId="e8ec0640dd5de382" providerId="LiveId" clId="{B3C7E84D-D366-4016-9C9B-33253C34AC10}" dt="2018-11-18T14:59:36.468" v="51" actId="2696"/>
        <pc:sldMkLst>
          <pc:docMk/>
          <pc:sldMk cId="148644881" sldId="270"/>
        </pc:sldMkLst>
      </pc:sldChg>
      <pc:sldChg chg="del">
        <pc:chgData name="Jan Chmel" userId="e8ec0640dd5de382" providerId="LiveId" clId="{B3C7E84D-D366-4016-9C9B-33253C34AC10}" dt="2018-11-18T14:59:36.484" v="52" actId="2696"/>
        <pc:sldMkLst>
          <pc:docMk/>
          <pc:sldMk cId="3546979808" sldId="271"/>
        </pc:sldMkLst>
      </pc:sldChg>
      <pc:sldChg chg="del">
        <pc:chgData name="Jan Chmel" userId="e8ec0640dd5de382" providerId="LiveId" clId="{B3C7E84D-D366-4016-9C9B-33253C34AC10}" dt="2018-11-18T14:59:36.500" v="53" actId="2696"/>
        <pc:sldMkLst>
          <pc:docMk/>
          <pc:sldMk cId="4017168915" sldId="272"/>
        </pc:sldMkLst>
      </pc:sldChg>
      <pc:sldChg chg="del">
        <pc:chgData name="Jan Chmel" userId="e8ec0640dd5de382" providerId="LiveId" clId="{B3C7E84D-D366-4016-9C9B-33253C34AC10}" dt="2018-11-18T14:59:36.515" v="54" actId="2696"/>
        <pc:sldMkLst>
          <pc:docMk/>
          <pc:sldMk cId="4165807479" sldId="273"/>
        </pc:sldMkLst>
      </pc:sldChg>
      <pc:sldChg chg="del">
        <pc:chgData name="Jan Chmel" userId="e8ec0640dd5de382" providerId="LiveId" clId="{B3C7E84D-D366-4016-9C9B-33253C34AC10}" dt="2018-11-18T14:59:36.515" v="55" actId="2696"/>
        <pc:sldMkLst>
          <pc:docMk/>
          <pc:sldMk cId="703342362" sldId="274"/>
        </pc:sldMkLst>
      </pc:sldChg>
    </pc:docChg>
  </pc:docChgLst>
  <pc:docChgLst>
    <pc:chgData name="Jan Chmel" userId="e8ec0640dd5de382" providerId="LiveId" clId="{38902C6D-6C35-4451-997C-A9F18CAFD13D}"/>
    <pc:docChg chg="undo custSel addSld delSld modSld sldOrd">
      <pc:chgData name="Jan Chmel" userId="e8ec0640dd5de382" providerId="LiveId" clId="{38902C6D-6C35-4451-997C-A9F18CAFD13D}" dt="2018-11-19T22:41:19.592" v="1518" actId="20577"/>
      <pc:docMkLst>
        <pc:docMk/>
      </pc:docMkLst>
      <pc:sldChg chg="modSp">
        <pc:chgData name="Jan Chmel" userId="e8ec0640dd5de382" providerId="LiveId" clId="{38902C6D-6C35-4451-997C-A9F18CAFD13D}" dt="2018-11-19T18:46:13.440" v="333" actId="20577"/>
        <pc:sldMkLst>
          <pc:docMk/>
          <pc:sldMk cId="1231198327" sldId="257"/>
        </pc:sldMkLst>
        <pc:spChg chg="mod">
          <ac:chgData name="Jan Chmel" userId="e8ec0640dd5de382" providerId="LiveId" clId="{38902C6D-6C35-4451-997C-A9F18CAFD13D}" dt="2018-11-19T18:46:13.440" v="333" actId="20577"/>
          <ac:spMkLst>
            <pc:docMk/>
            <pc:sldMk cId="1231198327" sldId="257"/>
            <ac:spMk id="3" creationId="{370AA609-C635-4BA1-95D2-C4DBE6BA7B54}"/>
          </ac:spMkLst>
        </pc:spChg>
      </pc:sldChg>
      <pc:sldChg chg="modSp">
        <pc:chgData name="Jan Chmel" userId="e8ec0640dd5de382" providerId="LiveId" clId="{38902C6D-6C35-4451-997C-A9F18CAFD13D}" dt="2018-11-19T18:36:57.891" v="161" actId="5793"/>
        <pc:sldMkLst>
          <pc:docMk/>
          <pc:sldMk cId="502036202" sldId="259"/>
        </pc:sldMkLst>
        <pc:spChg chg="mod">
          <ac:chgData name="Jan Chmel" userId="e8ec0640dd5de382" providerId="LiveId" clId="{38902C6D-6C35-4451-997C-A9F18CAFD13D}" dt="2018-11-19T18:36:57.891" v="161" actId="5793"/>
          <ac:spMkLst>
            <pc:docMk/>
            <pc:sldMk cId="502036202" sldId="259"/>
            <ac:spMk id="3" creationId="{370AA609-C635-4BA1-95D2-C4DBE6BA7B54}"/>
          </ac:spMkLst>
        </pc:spChg>
      </pc:sldChg>
      <pc:sldChg chg="del">
        <pc:chgData name="Jan Chmel" userId="e8ec0640dd5de382" providerId="LiveId" clId="{38902C6D-6C35-4451-997C-A9F18CAFD13D}" dt="2018-11-19T18:46:47.110" v="334" actId="2696"/>
        <pc:sldMkLst>
          <pc:docMk/>
          <pc:sldMk cId="2732371579" sldId="260"/>
        </pc:sldMkLst>
      </pc:sldChg>
      <pc:sldChg chg="modSp">
        <pc:chgData name="Jan Chmel" userId="e8ec0640dd5de382" providerId="LiveId" clId="{38902C6D-6C35-4451-997C-A9F18CAFD13D}" dt="2018-11-19T18:46:58.224" v="364" actId="20577"/>
        <pc:sldMkLst>
          <pc:docMk/>
          <pc:sldMk cId="578658205" sldId="261"/>
        </pc:sldMkLst>
        <pc:spChg chg="mod">
          <ac:chgData name="Jan Chmel" userId="e8ec0640dd5de382" providerId="LiveId" clId="{38902C6D-6C35-4451-997C-A9F18CAFD13D}" dt="2018-11-19T18:46:58.224" v="364" actId="20577"/>
          <ac:spMkLst>
            <pc:docMk/>
            <pc:sldMk cId="578658205" sldId="261"/>
            <ac:spMk id="2" creationId="{10C7C53C-C729-41DF-BCD0-37175F62B4AF}"/>
          </ac:spMkLst>
        </pc:spChg>
        <pc:spChg chg="mod">
          <ac:chgData name="Jan Chmel" userId="e8ec0640dd5de382" providerId="LiveId" clId="{38902C6D-6C35-4451-997C-A9F18CAFD13D}" dt="2018-11-19T18:23:09.262" v="150" actId="1076"/>
          <ac:spMkLst>
            <pc:docMk/>
            <pc:sldMk cId="578658205" sldId="261"/>
            <ac:spMk id="3" creationId="{370AA609-C635-4BA1-95D2-C4DBE6BA7B54}"/>
          </ac:spMkLst>
        </pc:spChg>
        <pc:picChg chg="mod">
          <ac:chgData name="Jan Chmel" userId="e8ec0640dd5de382" providerId="LiveId" clId="{38902C6D-6C35-4451-997C-A9F18CAFD13D}" dt="2018-11-19T18:23:27.809" v="152" actId="1076"/>
          <ac:picMkLst>
            <pc:docMk/>
            <pc:sldMk cId="578658205" sldId="261"/>
            <ac:picMk id="1026" creationId="{B9836EBE-247A-49A6-AEDC-46C4B4973DC2}"/>
          </ac:picMkLst>
        </pc:picChg>
      </pc:sldChg>
      <pc:sldChg chg="modSp add">
        <pc:chgData name="Jan Chmel" userId="e8ec0640dd5de382" providerId="LiveId" clId="{38902C6D-6C35-4451-997C-A9F18CAFD13D}" dt="2018-11-19T19:13:39.298" v="502" actId="20577"/>
        <pc:sldMkLst>
          <pc:docMk/>
          <pc:sldMk cId="1726572424" sldId="262"/>
        </pc:sldMkLst>
        <pc:spChg chg="mod">
          <ac:chgData name="Jan Chmel" userId="e8ec0640dd5de382" providerId="LiveId" clId="{38902C6D-6C35-4451-997C-A9F18CAFD13D}" dt="2018-11-19T18:47:24.974" v="395" actId="688"/>
          <ac:spMkLst>
            <pc:docMk/>
            <pc:sldMk cId="1726572424" sldId="262"/>
            <ac:spMk id="2" creationId="{10C7C53C-C729-41DF-BCD0-37175F62B4AF}"/>
          </ac:spMkLst>
        </pc:spChg>
        <pc:spChg chg="mod">
          <ac:chgData name="Jan Chmel" userId="e8ec0640dd5de382" providerId="LiveId" clId="{38902C6D-6C35-4451-997C-A9F18CAFD13D}" dt="2018-11-19T19:13:39.298" v="502" actId="20577"/>
          <ac:spMkLst>
            <pc:docMk/>
            <pc:sldMk cId="1726572424" sldId="262"/>
            <ac:spMk id="3" creationId="{370AA609-C635-4BA1-95D2-C4DBE6BA7B54}"/>
          </ac:spMkLst>
        </pc:spChg>
      </pc:sldChg>
      <pc:sldChg chg="modSp add">
        <pc:chgData name="Jan Chmel" userId="e8ec0640dd5de382" providerId="LiveId" clId="{38902C6D-6C35-4451-997C-A9F18CAFD13D}" dt="2018-11-19T21:33:50.927" v="662" actId="27636"/>
        <pc:sldMkLst>
          <pc:docMk/>
          <pc:sldMk cId="3389473127" sldId="263"/>
        </pc:sldMkLst>
        <pc:spChg chg="mod">
          <ac:chgData name="Jan Chmel" userId="e8ec0640dd5de382" providerId="LiveId" clId="{38902C6D-6C35-4451-997C-A9F18CAFD13D}" dt="2018-11-19T20:30:25.316" v="544" actId="20577"/>
          <ac:spMkLst>
            <pc:docMk/>
            <pc:sldMk cId="3389473127" sldId="263"/>
            <ac:spMk id="2" creationId="{10C7C53C-C729-41DF-BCD0-37175F62B4AF}"/>
          </ac:spMkLst>
        </pc:spChg>
        <pc:spChg chg="mod">
          <ac:chgData name="Jan Chmel" userId="e8ec0640dd5de382" providerId="LiveId" clId="{38902C6D-6C35-4451-997C-A9F18CAFD13D}" dt="2018-11-19T21:33:50.927" v="662" actId="27636"/>
          <ac:spMkLst>
            <pc:docMk/>
            <pc:sldMk cId="3389473127" sldId="263"/>
            <ac:spMk id="3" creationId="{370AA609-C635-4BA1-95D2-C4DBE6BA7B54}"/>
          </ac:spMkLst>
        </pc:spChg>
      </pc:sldChg>
      <pc:sldChg chg="add">
        <pc:chgData name="Jan Chmel" userId="e8ec0640dd5de382" providerId="LiveId" clId="{38902C6D-6C35-4451-997C-A9F18CAFD13D}" dt="2018-11-19T21:34:12.952" v="663"/>
        <pc:sldMkLst>
          <pc:docMk/>
          <pc:sldMk cId="1948285777" sldId="264"/>
        </pc:sldMkLst>
      </pc:sldChg>
      <pc:sldChg chg="modSp add">
        <pc:chgData name="Jan Chmel" userId="e8ec0640dd5de382" providerId="LiveId" clId="{38902C6D-6C35-4451-997C-A9F18CAFD13D}" dt="2018-11-19T21:36:25.642" v="727" actId="5793"/>
        <pc:sldMkLst>
          <pc:docMk/>
          <pc:sldMk cId="3654357495" sldId="265"/>
        </pc:sldMkLst>
        <pc:spChg chg="mod">
          <ac:chgData name="Jan Chmel" userId="e8ec0640dd5de382" providerId="LiveId" clId="{38902C6D-6C35-4451-997C-A9F18CAFD13D}" dt="2018-11-19T21:36:06.015" v="706" actId="20577"/>
          <ac:spMkLst>
            <pc:docMk/>
            <pc:sldMk cId="3654357495" sldId="265"/>
            <ac:spMk id="2" creationId="{10C7C53C-C729-41DF-BCD0-37175F62B4AF}"/>
          </ac:spMkLst>
        </pc:spChg>
        <pc:spChg chg="mod">
          <ac:chgData name="Jan Chmel" userId="e8ec0640dd5de382" providerId="LiveId" clId="{38902C6D-6C35-4451-997C-A9F18CAFD13D}" dt="2018-11-19T21:36:25.642" v="727" actId="5793"/>
          <ac:spMkLst>
            <pc:docMk/>
            <pc:sldMk cId="3654357495" sldId="265"/>
            <ac:spMk id="3" creationId="{370AA609-C635-4BA1-95D2-C4DBE6BA7B54}"/>
          </ac:spMkLst>
        </pc:spChg>
      </pc:sldChg>
      <pc:sldChg chg="modSp add ord">
        <pc:chgData name="Jan Chmel" userId="e8ec0640dd5de382" providerId="LiveId" clId="{38902C6D-6C35-4451-997C-A9F18CAFD13D}" dt="2018-11-19T22:41:19.592" v="1518" actId="20577"/>
        <pc:sldMkLst>
          <pc:docMk/>
          <pc:sldMk cId="3301367859" sldId="266"/>
        </pc:sldMkLst>
        <pc:spChg chg="mod">
          <ac:chgData name="Jan Chmel" userId="e8ec0640dd5de382" providerId="LiveId" clId="{38902C6D-6C35-4451-997C-A9F18CAFD13D}" dt="2018-11-19T21:44:59.881" v="768" actId="20577"/>
          <ac:spMkLst>
            <pc:docMk/>
            <pc:sldMk cId="3301367859" sldId="266"/>
            <ac:spMk id="2" creationId="{10C7C53C-C729-41DF-BCD0-37175F62B4AF}"/>
          </ac:spMkLst>
        </pc:spChg>
        <pc:spChg chg="mod">
          <ac:chgData name="Jan Chmel" userId="e8ec0640dd5de382" providerId="LiveId" clId="{38902C6D-6C35-4451-997C-A9F18CAFD13D}" dt="2018-11-19T22:41:19.592" v="1518" actId="20577"/>
          <ac:spMkLst>
            <pc:docMk/>
            <pc:sldMk cId="3301367859" sldId="266"/>
            <ac:spMk id="3" creationId="{370AA609-C635-4BA1-95D2-C4DBE6BA7B54}"/>
          </ac:spMkLst>
        </pc:spChg>
      </pc:sldChg>
      <pc:sldChg chg="modSp add">
        <pc:chgData name="Jan Chmel" userId="e8ec0640dd5de382" providerId="LiveId" clId="{38902C6D-6C35-4451-997C-A9F18CAFD13D}" dt="2018-11-19T22:07:47.986" v="1341" actId="20577"/>
        <pc:sldMkLst>
          <pc:docMk/>
          <pc:sldMk cId="3219420917" sldId="267"/>
        </pc:sldMkLst>
        <pc:spChg chg="mod">
          <ac:chgData name="Jan Chmel" userId="e8ec0640dd5de382" providerId="LiveId" clId="{38902C6D-6C35-4451-997C-A9F18CAFD13D}" dt="2018-11-19T21:50:00.640" v="944" actId="20577"/>
          <ac:spMkLst>
            <pc:docMk/>
            <pc:sldMk cId="3219420917" sldId="267"/>
            <ac:spMk id="2" creationId="{10C7C53C-C729-41DF-BCD0-37175F62B4AF}"/>
          </ac:spMkLst>
        </pc:spChg>
        <pc:spChg chg="mod">
          <ac:chgData name="Jan Chmel" userId="e8ec0640dd5de382" providerId="LiveId" clId="{38902C6D-6C35-4451-997C-A9F18CAFD13D}" dt="2018-11-19T22:07:47.986" v="1341" actId="20577"/>
          <ac:spMkLst>
            <pc:docMk/>
            <pc:sldMk cId="3219420917" sldId="267"/>
            <ac:spMk id="3" creationId="{370AA609-C635-4BA1-95D2-C4DBE6BA7B5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20.12.2021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20.12.2021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20.12.2021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20.12.2021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20.12.2021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20.12.2021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20.12.2021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20.12.2021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20.12.2021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20.12.2021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20.12.2021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5A9B657-1A02-452A-9660-F004242E58B6}" type="datetimeFigureOut">
              <a:rPr lang="cs-CZ" smtClean="0"/>
              <a:t>20.12.2021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2EF9D8-0FAF-47C3-A58E-D27E3DC52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b="1" dirty="0">
                <a:latin typeface="Calibri" panose="020F0502020204030204" pitchFamily="34" charset="0"/>
              </a:rPr>
              <a:t>Mezinárodní právo veřejné</a:t>
            </a:r>
            <a:br>
              <a:rPr lang="cs-CZ" sz="6000" b="1" dirty="0">
                <a:latin typeface="Calibri" panose="020F0502020204030204" pitchFamily="34" charset="0"/>
              </a:rPr>
            </a:br>
            <a:r>
              <a:rPr lang="cs-CZ" sz="6000" b="1" dirty="0">
                <a:latin typeface="Calibri" panose="020F0502020204030204" pitchFamily="34" charset="0"/>
              </a:rPr>
              <a:t>Evropské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82B2E1-534D-4704-A9D6-DE06DE61A4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22360" y="6024880"/>
            <a:ext cx="3078480" cy="462280"/>
          </a:xfrm>
        </p:spPr>
        <p:txBody>
          <a:bodyPr>
            <a:normAutofit/>
          </a:bodyPr>
          <a:lstStyle/>
          <a:p>
            <a:r>
              <a:rPr lang="cs-CZ" dirty="0">
                <a:latin typeface="Calibri" panose="020F0502020204030204" pitchFamily="34" charset="0"/>
              </a:rPr>
              <a:t>Jan Chmel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56698D8A-D7D7-4D47-BACF-CD0F41595627}"/>
              </a:ext>
            </a:extLst>
          </p:cNvPr>
          <p:cNvSpPr txBox="1">
            <a:spLocks/>
          </p:cNvSpPr>
          <p:nvPr/>
        </p:nvSpPr>
        <p:spPr>
          <a:xfrm>
            <a:off x="508001" y="6024880"/>
            <a:ext cx="3842059" cy="462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Calibri" panose="020F0502020204030204" pitchFamily="34" charset="0"/>
              </a:rPr>
              <a:t>Úvod do studia práva FSV, 2021</a:t>
            </a:r>
          </a:p>
        </p:txBody>
      </p:sp>
    </p:spTree>
    <p:extLst>
      <p:ext uri="{BB962C8B-B14F-4D97-AF65-F5344CB8AC3E}">
        <p14:creationId xmlns:p14="http://schemas.microsoft.com/office/powerpoint/2010/main" val="2987983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Základní zásady aplikace evropského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Zásada bezprostřední použitelnosti  </a:t>
            </a:r>
            <a:r>
              <a:rPr lang="cs-CZ" sz="2400" b="0" dirty="0">
                <a:latin typeface="Calibri" panose="020F0502020204030204" pitchFamily="34" charset="0"/>
              </a:rPr>
              <a:t>(případ Van </a:t>
            </a:r>
            <a:r>
              <a:rPr lang="cs-CZ" sz="2400" b="0" dirty="0" err="1">
                <a:latin typeface="Calibri" panose="020F0502020204030204" pitchFamily="34" charset="0"/>
              </a:rPr>
              <a:t>Gend</a:t>
            </a:r>
            <a:r>
              <a:rPr lang="cs-CZ" sz="2400" b="0" dirty="0">
                <a:latin typeface="Calibri" panose="020F0502020204030204" pitchFamily="34" charset="0"/>
              </a:rPr>
              <a:t> en </a:t>
            </a:r>
            <a:r>
              <a:rPr lang="cs-CZ" sz="2400" b="0" dirty="0" err="1">
                <a:latin typeface="Calibri" panose="020F0502020204030204" pitchFamily="34" charset="0"/>
              </a:rPr>
              <a:t>Loos</a:t>
            </a:r>
            <a:r>
              <a:rPr lang="cs-CZ" sz="2400" b="0" dirty="0">
                <a:latin typeface="Calibri" panose="020F0502020204030204" pitchFamily="34" charset="0"/>
              </a:rPr>
              <a:t>, 1962)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Zásada aplikační přednosti </a:t>
            </a:r>
            <a:r>
              <a:rPr lang="cs-CZ" sz="2400" b="0" dirty="0">
                <a:latin typeface="Calibri" panose="020F0502020204030204" pitchFamily="34" charset="0"/>
              </a:rPr>
              <a:t>(případ </a:t>
            </a:r>
            <a:r>
              <a:rPr lang="cs-CZ" sz="2400" b="0" dirty="0" err="1">
                <a:latin typeface="Calibri" panose="020F0502020204030204" pitchFamily="34" charset="0"/>
              </a:rPr>
              <a:t>Costa</a:t>
            </a:r>
            <a:r>
              <a:rPr lang="cs-CZ" sz="2400" b="0" dirty="0">
                <a:latin typeface="Calibri" panose="020F0502020204030204" pitchFamily="34" charset="0"/>
              </a:rPr>
              <a:t> vs. ENEL, 1964)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Zásada </a:t>
            </a:r>
            <a:r>
              <a:rPr lang="cs-CZ" sz="2400" dirty="0" err="1">
                <a:latin typeface="Calibri" panose="020F0502020204030204" pitchFamily="34" charset="0"/>
              </a:rPr>
              <a:t>eurokonformního</a:t>
            </a:r>
            <a:r>
              <a:rPr lang="cs-CZ" sz="2400" dirty="0">
                <a:latin typeface="Calibri" panose="020F0502020204030204" pitchFamily="34" charset="0"/>
              </a:rPr>
              <a:t> výkladu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Nařízení a primární právo: přímá použitelnost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Směrnice: nepřímá použitelnost + přímá jen ve vertikálních vztazích</a:t>
            </a:r>
          </a:p>
        </p:txBody>
      </p:sp>
    </p:spTree>
    <p:extLst>
      <p:ext uri="{BB962C8B-B14F-4D97-AF65-F5344CB8AC3E}">
        <p14:creationId xmlns:p14="http://schemas.microsoft.com/office/powerpoint/2010/main" val="3301367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4 svobody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Volný pohyb zboží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Bezvýjimečný zákaz fiskálních (tarifních) překážek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Zásadně zákaz kvantitativních (netarifních) překážek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Volný pohyb služeb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Volný pohyb osob </a:t>
            </a:r>
            <a:r>
              <a:rPr lang="cs-CZ" sz="2400" b="0" dirty="0">
                <a:latin typeface="Calibri" panose="020F0502020204030204" pitchFamily="34" charset="0"/>
              </a:rPr>
              <a:t>(včetně volného pohybu pracovníků a svobody usazování)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Volný pohyb kapitálu</a:t>
            </a:r>
          </a:p>
        </p:txBody>
      </p:sp>
    </p:spTree>
    <p:extLst>
      <p:ext uri="{BB962C8B-B14F-4D97-AF65-F5344CB8AC3E}">
        <p14:creationId xmlns:p14="http://schemas.microsoft.com/office/powerpoint/2010/main" val="758722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252045"/>
            <a:ext cx="10988640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některé oblasti dotčené evropskou úpravou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146304"/>
            <a:ext cx="11142784" cy="539496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Soukromoprávní vztahy s cizím prvkem </a:t>
            </a:r>
            <a:r>
              <a:rPr lang="cs-CZ" sz="2400" b="0" dirty="0">
                <a:latin typeface="Calibri" panose="020F0502020204030204" pitchFamily="34" charset="0"/>
              </a:rPr>
              <a:t>(nařízení Brusel I. a II., nařízení Řím I. a II.)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Právo obchodních společností</a:t>
            </a:r>
            <a:endParaRPr lang="cs-CZ" sz="2400" b="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Spotřebitelské právo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Pracovní právo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Ochrana duševního vlastnictví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Právo hospodářské soutěže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Justiční spolupráce </a:t>
            </a:r>
            <a:r>
              <a:rPr lang="cs-CZ" sz="2400" b="0" dirty="0">
                <a:latin typeface="Calibri" panose="020F0502020204030204" pitchFamily="34" charset="0"/>
              </a:rPr>
              <a:t>(prostor svobody, bezpečnosti a práva)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Finanční právo: </a:t>
            </a:r>
            <a:r>
              <a:rPr lang="cs-CZ" sz="2400" b="0" dirty="0">
                <a:latin typeface="Calibri" panose="020F0502020204030204" pitchFamily="34" charset="0"/>
              </a:rPr>
              <a:t>daňové a celní právo, dotační politika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Další oblasti veřejného práva: </a:t>
            </a:r>
            <a:r>
              <a:rPr lang="cs-CZ" sz="2400" b="0" dirty="0">
                <a:latin typeface="Calibri" panose="020F0502020204030204" pitchFamily="34" charset="0"/>
              </a:rPr>
              <a:t>cizinecké právo, právo životního prostředí, energetické právo, zdravotnické právo, služby informační společnosti, elektronická komunikace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794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Soudní dvůr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55454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Skládá se ze Soudního dvora </a:t>
            </a:r>
            <a:r>
              <a:rPr lang="cs-CZ" sz="2400" b="0" dirty="0">
                <a:latin typeface="Calibri" panose="020F0502020204030204" pitchFamily="34" charset="0"/>
              </a:rPr>
              <a:t>(27 soudců, 11 generálních advokátů)</a:t>
            </a:r>
            <a:r>
              <a:rPr lang="cs-CZ" sz="2400" dirty="0">
                <a:latin typeface="Calibri" panose="020F0502020204030204" pitchFamily="34" charset="0"/>
              </a:rPr>
              <a:t> a Tribunálu </a:t>
            </a:r>
            <a:r>
              <a:rPr lang="cs-CZ" sz="2400" b="0" dirty="0">
                <a:latin typeface="Calibri" panose="020F0502020204030204" pitchFamily="34" charset="0"/>
              </a:rPr>
              <a:t>(50 soudců)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Základní druhy řízení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Řízení o předběžné otázce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Řízení o žalobě na porušení povinnosti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Řízení o žalobě na neplatnost aktu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Řízení o žalobě na nečinnost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Řízení o žalobě na náhradu škody</a:t>
            </a:r>
          </a:p>
        </p:txBody>
      </p:sp>
    </p:spTree>
    <p:extLst>
      <p:ext uri="{BB962C8B-B14F-4D97-AF65-F5344CB8AC3E}">
        <p14:creationId xmlns:p14="http://schemas.microsoft.com/office/powerpoint/2010/main" val="1811632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Zpětná vazba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608" y="809034"/>
            <a:ext cx="11142784" cy="4554542"/>
          </a:xfrm>
        </p:spPr>
        <p:txBody>
          <a:bodyPr>
            <a:normAutofit/>
          </a:bodyPr>
          <a:lstStyle/>
          <a:p>
            <a:r>
              <a:rPr lang="cs-CZ" sz="2400" b="0" dirty="0">
                <a:latin typeface="Calibri" panose="020F0502020204030204" pitchFamily="34" charset="0"/>
              </a:rPr>
              <a:t>Prosím, vyplňte zpětnou vazbu na:</a:t>
            </a:r>
          </a:p>
          <a:p>
            <a:r>
              <a:rPr lang="cs-CZ" sz="3600" dirty="0">
                <a:latin typeface="Calibri" panose="020F0502020204030204" pitchFamily="34" charset="0"/>
              </a:rPr>
              <a:t>	https://bit.ly/uvodfsv</a:t>
            </a:r>
          </a:p>
        </p:txBody>
      </p:sp>
    </p:spTree>
    <p:extLst>
      <p:ext uri="{BB962C8B-B14F-4D97-AF65-F5344CB8AC3E}">
        <p14:creationId xmlns:p14="http://schemas.microsoft.com/office/powerpoint/2010/main" val="475850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Mezinárodní právo veřejné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MPV = soubor právních norem, které zajišťují mírovou existenci a plynulý vývoj mezinárodního společenství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</a:rPr>
              <a:t>(x Mezinárodní právo soukromé = odvětví vnitrostátního soukromého práva)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</a:rPr>
              <a:t>Cíle: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Mírové soužití mezi státy</a:t>
            </a:r>
          </a:p>
          <a:p>
            <a:pPr marL="800100" lvl="1" indent="-342900"/>
            <a:r>
              <a:rPr lang="cs-CZ" sz="2400" b="0" dirty="0">
                <a:latin typeface="Calibri" panose="020F0502020204030204" pitchFamily="34" charset="0"/>
              </a:rPr>
              <a:t>Ko</a:t>
            </a:r>
            <a:r>
              <a:rPr lang="cs-CZ" sz="2400" dirty="0">
                <a:latin typeface="Calibri" panose="020F0502020204030204" pitchFamily="34" charset="0"/>
              </a:rPr>
              <a:t>existence a kooperace států</a:t>
            </a:r>
          </a:p>
          <a:p>
            <a:pPr marL="800100" lvl="1" indent="-342900"/>
            <a:r>
              <a:rPr lang="cs-CZ" sz="2400" b="0" dirty="0">
                <a:latin typeface="Calibri" panose="020F0502020204030204" pitchFamily="34" charset="0"/>
              </a:rPr>
              <a:t>Řešení sporů</a:t>
            </a:r>
          </a:p>
        </p:txBody>
      </p:sp>
    </p:spTree>
    <p:extLst>
      <p:ext uri="{BB962C8B-B14F-4D97-AF65-F5344CB8AC3E}">
        <p14:creationId xmlns:p14="http://schemas.microsoft.com/office/powerpoint/2010/main" val="1231198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Subjekty mezinárodního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608" y="349925"/>
            <a:ext cx="11142784" cy="43995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Státy </a:t>
            </a:r>
            <a:r>
              <a:rPr lang="cs-CZ" sz="2400" b="0" dirty="0">
                <a:latin typeface="Calibri" panose="020F0502020204030204" pitchFamily="34" charset="0"/>
              </a:rPr>
              <a:t>(1/ území, 2/ obyvatelstvo, 3/ veřejná moc, 4/ schopnost vstupovat do mezinárodních vztahů)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mezinárodní organizace </a:t>
            </a:r>
            <a:r>
              <a:rPr lang="cs-CZ" sz="2400" b="0" dirty="0">
                <a:latin typeface="Calibri" panose="020F0502020204030204" pitchFamily="34" charset="0"/>
              </a:rPr>
              <a:t>(mezivládní, nikoliv nevládní) – např. OSN, EU, Rada Evropy, OECD, NATO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zvláštní útvary s dílčí subjektivitou: </a:t>
            </a:r>
            <a:r>
              <a:rPr lang="cs-CZ" sz="2400" b="0" dirty="0">
                <a:latin typeface="Calibri" panose="020F0502020204030204" pitchFamily="34" charset="0"/>
              </a:rPr>
              <a:t>Svatý stolec, Svrchovaný řád maltézských rytířů, Mezinárodní výbor Červeného kříže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povstalci (dočasný subjekt)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jednotlivci</a:t>
            </a:r>
          </a:p>
        </p:txBody>
      </p:sp>
      <p:pic>
        <p:nvPicPr>
          <p:cNvPr id="1026" name="Picture 2" descr="https://upload.wikimedia.org/wikipedia/commons/f/f9/Sealand_fortress.jpg">
            <a:extLst>
              <a:ext uri="{FF2B5EF4-FFF2-40B4-BE49-F238E27FC236}">
                <a16:creationId xmlns:a16="http://schemas.microsoft.com/office/drawing/2014/main" id="{B9836EBE-247A-49A6-AEDC-46C4B4973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4654" y="2549677"/>
            <a:ext cx="4601881" cy="279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658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Prameny mezinárodního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608" y="446210"/>
            <a:ext cx="11142784" cy="43995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mezinárodní smlouvy </a:t>
            </a:r>
            <a:r>
              <a:rPr lang="cs-CZ" sz="2400" b="0" dirty="0">
                <a:latin typeface="Calibri" panose="020F0502020204030204" pitchFamily="34" charset="0"/>
              </a:rPr>
              <a:t>(úprava ve Vídeňské úmluvě o smluvním právu)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Uzavřené v plné formě x uzavřené ve zjednodušené formě</a:t>
            </a:r>
            <a:endParaRPr lang="cs-CZ" sz="2400" b="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mezinárodní obyčeje </a:t>
            </a:r>
            <a:r>
              <a:rPr lang="cs-CZ" sz="2400" b="0" dirty="0">
                <a:latin typeface="Calibri" panose="020F0502020204030204" pitchFamily="34" charset="0"/>
              </a:rPr>
              <a:t>(usus </a:t>
            </a:r>
            <a:r>
              <a:rPr lang="cs-CZ" sz="2400" b="0" dirty="0" err="1">
                <a:latin typeface="Calibri" panose="020F0502020204030204" pitchFamily="34" charset="0"/>
              </a:rPr>
              <a:t>longaevus</a:t>
            </a:r>
            <a:r>
              <a:rPr lang="cs-CZ" sz="2400" b="0" dirty="0">
                <a:latin typeface="Calibri" panose="020F0502020204030204" pitchFamily="34" charset="0"/>
              </a:rPr>
              <a:t>, </a:t>
            </a:r>
            <a:r>
              <a:rPr lang="cs-CZ" sz="2400" b="0" dirty="0" err="1">
                <a:latin typeface="Calibri" panose="020F0502020204030204" pitchFamily="34" charset="0"/>
              </a:rPr>
              <a:t>opinio</a:t>
            </a:r>
            <a:r>
              <a:rPr lang="cs-CZ" sz="2400" b="0" dirty="0">
                <a:latin typeface="Calibri" panose="020F0502020204030204" pitchFamily="34" charset="0"/>
              </a:rPr>
              <a:t> </a:t>
            </a:r>
            <a:r>
              <a:rPr lang="cs-CZ" sz="2400" b="0" dirty="0" err="1">
                <a:latin typeface="Calibri" panose="020F0502020204030204" pitchFamily="34" charset="0"/>
              </a:rPr>
              <a:t>iuris</a:t>
            </a:r>
            <a:r>
              <a:rPr lang="cs-CZ" sz="2400" b="0" dirty="0">
                <a:latin typeface="Calibri" panose="020F050202020403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obecné právní zásady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soudní praxe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doktrína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572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Základní Zásady mezinárodního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zásada svrchované rovnosti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zásada nevměšování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zásada nepoužití síly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zásada mírového urovnání sporů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zásada spolupráce států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zásada sebeurčení národů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zásada poctivého dodržování závazků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036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Hlavní oblasti mezinárodněprávní úpravy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09"/>
            <a:ext cx="11142784" cy="4631083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lidská práva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humanitární právo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mezinárodní právo životního prostředí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mezinárodní trestní právo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mezinárodní obchod, mezinárodní ochrana investic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mořské právo, právní režim kosmického prostoru, právní režim Arktidy a Antarktidy, státní území, vzdušný prostor, mezinárodní řeky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diplomatické styky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občanství a státní příslušnost, právní postavení cizinců a diplomatická ochrana, diplomatická ochrana, azyl a uprchlictví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potírání mezinárodního zločinu</a:t>
            </a:r>
          </a:p>
        </p:txBody>
      </p:sp>
    </p:spTree>
    <p:extLst>
      <p:ext uri="{BB962C8B-B14F-4D97-AF65-F5344CB8AC3E}">
        <p14:creationId xmlns:p14="http://schemas.microsoft.com/office/powerpoint/2010/main" val="3389473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Vztah vnitrostátního práva </a:t>
            </a:r>
            <a:r>
              <a:rPr lang="cs-CZ" sz="4000" b="1" dirty="0" err="1">
                <a:latin typeface="Calibri" panose="020F0502020204030204" pitchFamily="34" charset="0"/>
              </a:rPr>
              <a:t>čr</a:t>
            </a:r>
            <a:r>
              <a:rPr lang="cs-CZ" sz="4000" b="1" dirty="0">
                <a:latin typeface="Calibri" panose="020F0502020204030204" pitchFamily="34" charset="0"/>
              </a:rPr>
              <a:t> a mezinárodního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latin typeface="Calibri" panose="020F0502020204030204" pitchFamily="34" charset="0"/>
              </a:rPr>
              <a:t>Čl</a:t>
            </a:r>
            <a:r>
              <a:rPr lang="cs-CZ" sz="2400" dirty="0">
                <a:latin typeface="Calibri" panose="020F0502020204030204" pitchFamily="34" charset="0"/>
              </a:rPr>
              <a:t> . 1 odst. 2 Ústavy: </a:t>
            </a:r>
            <a:r>
              <a:rPr lang="cs-CZ" sz="2400" b="0" dirty="0">
                <a:latin typeface="Calibri" panose="020F0502020204030204" pitchFamily="34" charset="0"/>
              </a:rPr>
              <a:t>„Česká republika dodržuje závazky, které pro ni vyplývají z mezinárodního práva. 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Čl. 10 Ústavy: </a:t>
            </a:r>
            <a:r>
              <a:rPr lang="cs-CZ" sz="2400" b="0" dirty="0">
                <a:latin typeface="Calibri" panose="020F0502020204030204" pitchFamily="34" charset="0"/>
              </a:rPr>
              <a:t>„Vyhlášené mezinárodní smlouvy, k jejichž ratifikaci dal Parlament souhlas a jimiž je Česká republika vázána, jsou součástí právního řádu; stanoví-li mezinárodní smlouva něco jiného než zákon, použije se mezinárodní smlouva.“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Čl. 49 Ústavy: </a:t>
            </a:r>
            <a:r>
              <a:rPr lang="cs-CZ" sz="2400" b="0" dirty="0">
                <a:latin typeface="Calibri" panose="020F0502020204030204" pitchFamily="34" charset="0"/>
              </a:rPr>
              <a:t>„K ratifikaci mezinárodních smluv </a:t>
            </a:r>
          </a:p>
          <a:p>
            <a:r>
              <a:rPr lang="cs-CZ" sz="2400" b="0" dirty="0">
                <a:latin typeface="Calibri" panose="020F0502020204030204" pitchFamily="34" charset="0"/>
              </a:rPr>
              <a:t>	a) upravujících práva a povinnosti osob, b) spojeneckých, mírových a jiných politických, 	c) z nichž vzniká členství České republiky v mezinárodní organizaci, d) hospodářských, 	jež jsou všeobecné povahy, e) o dalších věcech, jejichž úprava je vyhrazena zákonu,</a:t>
            </a:r>
          </a:p>
          <a:p>
            <a:r>
              <a:rPr lang="cs-CZ" sz="2400" b="0" dirty="0">
                <a:latin typeface="Calibri" panose="020F0502020204030204" pitchFamily="34" charset="0"/>
              </a:rPr>
              <a:t>     je třeba souhlasu obou komor Parlamentu. 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Mezinárodní smlouvy: a) prezidentské b) vládní a c) resortní</a:t>
            </a:r>
          </a:p>
        </p:txBody>
      </p:sp>
    </p:spTree>
    <p:extLst>
      <p:ext uri="{BB962C8B-B14F-4D97-AF65-F5344CB8AC3E}">
        <p14:creationId xmlns:p14="http://schemas.microsoft.com/office/powerpoint/2010/main" val="1948285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Ústavní základ působení evropského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10"/>
            <a:ext cx="11142784" cy="439950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latin typeface="Calibri" panose="020F0502020204030204" pitchFamily="34" charset="0"/>
              </a:rPr>
              <a:t>Čl</a:t>
            </a:r>
            <a:r>
              <a:rPr lang="cs-CZ" sz="2400" dirty="0">
                <a:latin typeface="Calibri" panose="020F0502020204030204" pitchFamily="34" charset="0"/>
              </a:rPr>
              <a:t> . 10a Ústavy:</a:t>
            </a:r>
          </a:p>
          <a:p>
            <a:pPr marL="274320" lvl="1" indent="0">
              <a:buNone/>
            </a:pPr>
            <a:r>
              <a:rPr lang="cs-CZ" sz="2400" b="0" dirty="0">
                <a:latin typeface="Calibri" panose="020F0502020204030204" pitchFamily="34" charset="0"/>
              </a:rPr>
              <a:t>(1) Mezinárodní smlouvou mohou být některé pravomoci orgánů České republiky přeneseny na mezinárodní organizaci nebo instituci.</a:t>
            </a:r>
          </a:p>
          <a:p>
            <a:pPr marL="274320" lvl="1" indent="0">
              <a:buNone/>
            </a:pPr>
            <a:r>
              <a:rPr lang="cs-CZ" sz="2400" b="0" dirty="0">
                <a:latin typeface="Calibri" panose="020F0502020204030204" pitchFamily="34" charset="0"/>
              </a:rPr>
              <a:t>(2) K ratifikaci mezinárodní smlouvy uvedené v odstavci 1 je třeba souhlasu Parlamentu, nestanoví-li ústavní zákon, že k ratifikaci je třeba souhlasu daného v referendu.</a:t>
            </a:r>
          </a:p>
        </p:txBody>
      </p:sp>
    </p:spTree>
    <p:extLst>
      <p:ext uri="{BB962C8B-B14F-4D97-AF65-F5344CB8AC3E}">
        <p14:creationId xmlns:p14="http://schemas.microsoft.com/office/powerpoint/2010/main" val="3654357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Prameny evropského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274320"/>
            <a:ext cx="11142784" cy="4956048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Primární právo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Smlouva o EU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Smlouva o fungování EU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Listina základních práv EU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Sekundární právo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Jednostranné akty: </a:t>
            </a:r>
            <a:r>
              <a:rPr lang="cs-CZ" sz="2400" b="1" dirty="0">
                <a:latin typeface="Calibri" panose="020F0502020204030204" pitchFamily="34" charset="0"/>
              </a:rPr>
              <a:t>směrnice, nařízení, </a:t>
            </a:r>
            <a:r>
              <a:rPr lang="cs-CZ" sz="2400" dirty="0">
                <a:latin typeface="Calibri" panose="020F0502020204030204" pitchFamily="34" charset="0"/>
              </a:rPr>
              <a:t>rozhodnutí, stanoviska, doporučení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Smluvní akty: mezinárodní dohody uzavřené EU / mezi zeměmi EU / mezi orgány EU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Subsidiární prameny: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Judikatura Soudního dvora EU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Mezinárodní právo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Obecné zásady práva</a:t>
            </a:r>
          </a:p>
        </p:txBody>
      </p:sp>
    </p:spTree>
    <p:extLst>
      <p:ext uri="{BB962C8B-B14F-4D97-AF65-F5344CB8AC3E}">
        <p14:creationId xmlns:p14="http://schemas.microsoft.com/office/powerpoint/2010/main" val="32194209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1280</TotalTime>
  <Words>766</Words>
  <Application>Microsoft Office PowerPoint</Application>
  <PresentationFormat>Širokoúhlá obrazovka</PresentationFormat>
  <Paragraphs>100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Calibri</vt:lpstr>
      <vt:lpstr>Základní</vt:lpstr>
      <vt:lpstr>Mezinárodní právo veřejné Evropské právo</vt:lpstr>
      <vt:lpstr>Mezinárodní právo veřejné</vt:lpstr>
      <vt:lpstr>Subjekty mezinárodního práva</vt:lpstr>
      <vt:lpstr>Prameny mezinárodního práva</vt:lpstr>
      <vt:lpstr>Základní Zásady mezinárodního práva</vt:lpstr>
      <vt:lpstr>Hlavní oblasti mezinárodněprávní úpravy</vt:lpstr>
      <vt:lpstr>Vztah vnitrostátního práva čr a mezinárodního práva</vt:lpstr>
      <vt:lpstr>Ústavní základ působení evropského práva</vt:lpstr>
      <vt:lpstr>Prameny evropského práva</vt:lpstr>
      <vt:lpstr>Základní zásady aplikace evropského práva</vt:lpstr>
      <vt:lpstr>4 svobody</vt:lpstr>
      <vt:lpstr>některé oblasti dotčené evropskou úpravou</vt:lpstr>
      <vt:lpstr>Soudní dvůr EU</vt:lpstr>
      <vt:lpstr>Zpětná vazba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Ústavní právo</dc:title>
  <dc:creator>Jan Chmel</dc:creator>
  <cp:lastModifiedBy>Jan Chmel</cp:lastModifiedBy>
  <cp:revision>25</cp:revision>
  <dcterms:created xsi:type="dcterms:W3CDTF">2018-11-11T14:50:13Z</dcterms:created>
  <dcterms:modified xsi:type="dcterms:W3CDTF">2021-12-20T21:18:03Z</dcterms:modified>
</cp:coreProperties>
</file>